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08" r:id="rId2"/>
  </p:sldMasterIdLst>
  <p:notesMasterIdLst>
    <p:notesMasterId r:id="rId53"/>
  </p:notesMasterIdLst>
  <p:sldIdLst>
    <p:sldId id="329" r:id="rId3"/>
    <p:sldId id="472" r:id="rId4"/>
    <p:sldId id="396" r:id="rId5"/>
    <p:sldId id="372" r:id="rId6"/>
    <p:sldId id="471" r:id="rId7"/>
    <p:sldId id="400" r:id="rId8"/>
    <p:sldId id="370" r:id="rId9"/>
    <p:sldId id="473" r:id="rId10"/>
    <p:sldId id="2755" r:id="rId11"/>
    <p:sldId id="500" r:id="rId12"/>
    <p:sldId id="469" r:id="rId13"/>
    <p:sldId id="408" r:id="rId14"/>
    <p:sldId id="464" r:id="rId15"/>
    <p:sldId id="410" r:id="rId16"/>
    <p:sldId id="470" r:id="rId17"/>
    <p:sldId id="411" r:id="rId18"/>
    <p:sldId id="463" r:id="rId19"/>
    <p:sldId id="414" r:id="rId20"/>
    <p:sldId id="415" r:id="rId21"/>
    <p:sldId id="416" r:id="rId22"/>
    <p:sldId id="407" r:id="rId23"/>
    <p:sldId id="406" r:id="rId24"/>
    <p:sldId id="421" r:id="rId25"/>
    <p:sldId id="422" r:id="rId26"/>
    <p:sldId id="404" r:id="rId27"/>
    <p:sldId id="2758" r:id="rId28"/>
    <p:sldId id="2759" r:id="rId29"/>
    <p:sldId id="476" r:id="rId30"/>
    <p:sldId id="467" r:id="rId31"/>
    <p:sldId id="450" r:id="rId32"/>
    <p:sldId id="418" r:id="rId33"/>
    <p:sldId id="417" r:id="rId34"/>
    <p:sldId id="423" r:id="rId35"/>
    <p:sldId id="424" r:id="rId36"/>
    <p:sldId id="405" r:id="rId37"/>
    <p:sldId id="502" r:id="rId38"/>
    <p:sldId id="507" r:id="rId39"/>
    <p:sldId id="504" r:id="rId40"/>
    <p:sldId id="508" r:id="rId41"/>
    <p:sldId id="505" r:id="rId42"/>
    <p:sldId id="2779" r:id="rId43"/>
    <p:sldId id="485" r:id="rId44"/>
    <p:sldId id="494" r:id="rId45"/>
    <p:sldId id="496" r:id="rId46"/>
    <p:sldId id="497" r:id="rId47"/>
    <p:sldId id="498" r:id="rId48"/>
    <p:sldId id="499" r:id="rId49"/>
    <p:sldId id="435" r:id="rId50"/>
    <p:sldId id="420" r:id="rId51"/>
    <p:sldId id="419" r:id="rId52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8B69D4E-0A4D-46A5-9893-DE85952CE247}">
          <p14:sldIdLst>
            <p14:sldId id="329"/>
            <p14:sldId id="472"/>
            <p14:sldId id="396"/>
            <p14:sldId id="372"/>
            <p14:sldId id="471"/>
            <p14:sldId id="400"/>
            <p14:sldId id="370"/>
            <p14:sldId id="473"/>
            <p14:sldId id="2755"/>
            <p14:sldId id="500"/>
            <p14:sldId id="469"/>
            <p14:sldId id="408"/>
            <p14:sldId id="464"/>
            <p14:sldId id="410"/>
            <p14:sldId id="470"/>
            <p14:sldId id="411"/>
            <p14:sldId id="463"/>
            <p14:sldId id="414"/>
            <p14:sldId id="415"/>
            <p14:sldId id="416"/>
            <p14:sldId id="407"/>
            <p14:sldId id="406"/>
          </p14:sldIdLst>
        </p14:section>
        <p14:section name="Wednesday Slides" id="{EC29E643-FF23-4BBE-8FEE-AE407EDB8C10}">
          <p14:sldIdLst>
            <p14:sldId id="421"/>
            <p14:sldId id="422"/>
            <p14:sldId id="404"/>
            <p14:sldId id="2758"/>
            <p14:sldId id="2759"/>
            <p14:sldId id="476"/>
            <p14:sldId id="467"/>
            <p14:sldId id="450"/>
            <p14:sldId id="418"/>
            <p14:sldId id="417"/>
          </p14:sldIdLst>
        </p14:section>
        <p14:section name="Thursday Slides" id="{3CA78FCC-21C7-40FF-9273-98D4DE388A4B}">
          <p14:sldIdLst>
            <p14:sldId id="423"/>
            <p14:sldId id="424"/>
            <p14:sldId id="405"/>
            <p14:sldId id="502"/>
            <p14:sldId id="507"/>
            <p14:sldId id="504"/>
            <p14:sldId id="508"/>
            <p14:sldId id="505"/>
            <p14:sldId id="2779"/>
            <p14:sldId id="485"/>
            <p14:sldId id="494"/>
            <p14:sldId id="496"/>
            <p14:sldId id="497"/>
            <p14:sldId id="498"/>
            <p14:sldId id="499"/>
            <p14:sldId id="435"/>
            <p14:sldId id="420"/>
            <p14:sldId id="41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itzpatrick, Josie M - BAL 11 000" initials="FJMB10" lastIdx="1" clrIdx="0">
    <p:extLst>
      <p:ext uri="{19B8F6BF-5375-455C-9EA6-DF929625EA0E}">
        <p15:presenceInfo xmlns:p15="http://schemas.microsoft.com/office/powerpoint/2012/main" userId="S::1jmfitzpatrick@seattleschools.org::4f841c97-eeb0-4817-bb28-f7c5dff8dbf8" providerId="AD"/>
      </p:ext>
    </p:extLst>
  </p:cmAuthor>
  <p:cmAuthor id="2" name="Staff" initials="X12" lastIdx="45" clrIdx="1">
    <p:extLst>
      <p:ext uri="{19B8F6BF-5375-455C-9EA6-DF929625EA0E}">
        <p15:presenceInfo xmlns:p15="http://schemas.microsoft.com/office/powerpoint/2012/main" userId="Staff" providerId="None"/>
      </p:ext>
    </p:extLst>
  </p:cmAuthor>
  <p:cmAuthor id="3" name="Microsoft Office User" initials="Office" lastIdx="6" clrIdx="2">
    <p:extLst>
      <p:ext uri="{19B8F6BF-5375-455C-9EA6-DF929625EA0E}">
        <p15:presenceInfo xmlns:p15="http://schemas.microsoft.com/office/powerpoint/2012/main" userId="Microsoft Office User" providerId="None"/>
      </p:ext>
    </p:extLst>
  </p:cmAuthor>
  <p:cmAuthor id="4" name="Rose, Tara" initials="RT" lastIdx="9" clrIdx="3">
    <p:extLst>
      <p:ext uri="{19B8F6BF-5375-455C-9EA6-DF929625EA0E}">
        <p15:presenceInfo xmlns:p15="http://schemas.microsoft.com/office/powerpoint/2012/main" userId="S::rose.tara@optum.com::83be8dd9-480f-4f6e-9f38-aecbbe32095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212B"/>
    <a:srgbClr val="363640"/>
    <a:srgbClr val="525261"/>
    <a:srgbClr val="6F6F85"/>
    <a:srgbClr val="A6A6BA"/>
    <a:srgbClr val="F7F7FF"/>
    <a:srgbClr val="E8E8F5"/>
    <a:srgbClr val="CCCC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41D4AD-5224-4185-821C-B273B207C631}" v="26" dt="2024-01-30T16:57:15.4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59" autoAdjust="0"/>
    <p:restoredTop sz="93599" autoAdjust="0"/>
  </p:normalViewPr>
  <p:slideViewPr>
    <p:cSldViewPr snapToGrid="0" snapToObjects="1" showGuides="1">
      <p:cViewPr varScale="1">
        <p:scale>
          <a:sx n="108" d="100"/>
          <a:sy n="108" d="100"/>
        </p:scale>
        <p:origin x="748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-81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se, Tara" userId="83be8dd9-480f-4f6e-9f38-aecbbe320959" providerId="ADAL" clId="{3041D4AD-5224-4185-821C-B273B207C631}"/>
    <pc:docChg chg="undo custSel delSld modSld modMainMaster modSection">
      <pc:chgData name="Rose, Tara" userId="83be8dd9-480f-4f6e-9f38-aecbbe320959" providerId="ADAL" clId="{3041D4AD-5224-4185-821C-B273B207C631}" dt="2024-01-30T17:01:51.495" v="3104" actId="20577"/>
      <pc:docMkLst>
        <pc:docMk/>
      </pc:docMkLst>
      <pc:sldChg chg="modSp mod">
        <pc:chgData name="Rose, Tara" userId="83be8dd9-480f-4f6e-9f38-aecbbe320959" providerId="ADAL" clId="{3041D4AD-5224-4185-821C-B273B207C631}" dt="2024-01-16T22:33:48.501" v="1044" actId="20577"/>
        <pc:sldMkLst>
          <pc:docMk/>
          <pc:sldMk cId="3613456500" sldId="329"/>
        </pc:sldMkLst>
        <pc:spChg chg="mod">
          <ac:chgData name="Rose, Tara" userId="83be8dd9-480f-4f6e-9f38-aecbbe320959" providerId="ADAL" clId="{3041D4AD-5224-4185-821C-B273B207C631}" dt="2024-01-16T22:33:48.501" v="1044" actId="20577"/>
          <ac:spMkLst>
            <pc:docMk/>
            <pc:sldMk cId="3613456500" sldId="329"/>
            <ac:spMk id="2" creationId="{942E7930-F398-0D4F-BD2A-74B55DED0104}"/>
          </ac:spMkLst>
        </pc:spChg>
      </pc:sldChg>
      <pc:sldChg chg="modSp mod">
        <pc:chgData name="Rose, Tara" userId="83be8dd9-480f-4f6e-9f38-aecbbe320959" providerId="ADAL" clId="{3041D4AD-5224-4185-821C-B273B207C631}" dt="2024-01-17T16:53:17.371" v="1818" actId="20577"/>
        <pc:sldMkLst>
          <pc:docMk/>
          <pc:sldMk cId="1683302342" sldId="396"/>
        </pc:sldMkLst>
        <pc:spChg chg="mod">
          <ac:chgData name="Rose, Tara" userId="83be8dd9-480f-4f6e-9f38-aecbbe320959" providerId="ADAL" clId="{3041D4AD-5224-4185-821C-B273B207C631}" dt="2024-01-17T16:53:11.675" v="1814" actId="20577"/>
          <ac:spMkLst>
            <pc:docMk/>
            <pc:sldMk cId="1683302342" sldId="396"/>
            <ac:spMk id="4" creationId="{F707C85A-4E0B-44F4-B165-5529BDC9284A}"/>
          </ac:spMkLst>
        </pc:spChg>
        <pc:spChg chg="mod">
          <ac:chgData name="Rose, Tara" userId="83be8dd9-480f-4f6e-9f38-aecbbe320959" providerId="ADAL" clId="{3041D4AD-5224-4185-821C-B273B207C631}" dt="2024-01-17T16:53:17.371" v="1818" actId="20577"/>
          <ac:spMkLst>
            <pc:docMk/>
            <pc:sldMk cId="1683302342" sldId="396"/>
            <ac:spMk id="9" creationId="{E64283BE-7FEB-4191-8CFC-C6CD201D0C17}"/>
          </ac:spMkLst>
        </pc:spChg>
      </pc:sldChg>
      <pc:sldChg chg="modSp mod">
        <pc:chgData name="Rose, Tara" userId="83be8dd9-480f-4f6e-9f38-aecbbe320959" providerId="ADAL" clId="{3041D4AD-5224-4185-821C-B273B207C631}" dt="2024-01-21T23:12:14.511" v="2964" actId="20577"/>
        <pc:sldMkLst>
          <pc:docMk/>
          <pc:sldMk cId="45488184" sldId="400"/>
        </pc:sldMkLst>
        <pc:spChg chg="mod">
          <ac:chgData name="Rose, Tara" userId="83be8dd9-480f-4f6e-9f38-aecbbe320959" providerId="ADAL" clId="{3041D4AD-5224-4185-821C-B273B207C631}" dt="2024-01-21T23:12:14.511" v="2964" actId="20577"/>
          <ac:spMkLst>
            <pc:docMk/>
            <pc:sldMk cId="45488184" sldId="400"/>
            <ac:spMk id="3" creationId="{BBE2F253-B0B2-964B-B239-C802CA557B30}"/>
          </ac:spMkLst>
        </pc:spChg>
      </pc:sldChg>
      <pc:sldChg chg="modSp mod">
        <pc:chgData name="Rose, Tara" userId="83be8dd9-480f-4f6e-9f38-aecbbe320959" providerId="ADAL" clId="{3041D4AD-5224-4185-821C-B273B207C631}" dt="2024-01-24T00:01:44.957" v="3001" actId="20577"/>
        <pc:sldMkLst>
          <pc:docMk/>
          <pc:sldMk cId="197422541" sldId="404"/>
        </pc:sldMkLst>
        <pc:spChg chg="mod">
          <ac:chgData name="Rose, Tara" userId="83be8dd9-480f-4f6e-9f38-aecbbe320959" providerId="ADAL" clId="{3041D4AD-5224-4185-821C-B273B207C631}" dt="2024-01-24T00:01:44.957" v="3001" actId="20577"/>
          <ac:spMkLst>
            <pc:docMk/>
            <pc:sldMk cId="197422541" sldId="404"/>
            <ac:spMk id="4" creationId="{F707C85A-4E0B-44F4-B165-5529BDC9284A}"/>
          </ac:spMkLst>
        </pc:spChg>
      </pc:sldChg>
      <pc:sldChg chg="modSp mod">
        <pc:chgData name="Rose, Tara" userId="83be8dd9-480f-4f6e-9f38-aecbbe320959" providerId="ADAL" clId="{3041D4AD-5224-4185-821C-B273B207C631}" dt="2024-01-17T17:01:17.993" v="1904" actId="20577"/>
        <pc:sldMkLst>
          <pc:docMk/>
          <pc:sldMk cId="1393812520" sldId="405"/>
        </pc:sldMkLst>
        <pc:spChg chg="mod">
          <ac:chgData name="Rose, Tara" userId="83be8dd9-480f-4f6e-9f38-aecbbe320959" providerId="ADAL" clId="{3041D4AD-5224-4185-821C-B273B207C631}" dt="2024-01-17T17:01:17.993" v="1904" actId="20577"/>
          <ac:spMkLst>
            <pc:docMk/>
            <pc:sldMk cId="1393812520" sldId="405"/>
            <ac:spMk id="4" creationId="{F707C85A-4E0B-44F4-B165-5529BDC9284A}"/>
          </ac:spMkLst>
        </pc:spChg>
        <pc:spChg chg="mod">
          <ac:chgData name="Rose, Tara" userId="83be8dd9-480f-4f6e-9f38-aecbbe320959" providerId="ADAL" clId="{3041D4AD-5224-4185-821C-B273B207C631}" dt="2024-01-17T17:00:25.110" v="1889" actId="20577"/>
          <ac:spMkLst>
            <pc:docMk/>
            <pc:sldMk cId="1393812520" sldId="405"/>
            <ac:spMk id="9" creationId="{E64283BE-7FEB-4191-8CFC-C6CD201D0C17}"/>
          </ac:spMkLst>
        </pc:spChg>
      </pc:sldChg>
      <pc:sldChg chg="modSp mod">
        <pc:chgData name="Rose, Tara" userId="83be8dd9-480f-4f6e-9f38-aecbbe320959" providerId="ADAL" clId="{3041D4AD-5224-4185-821C-B273B207C631}" dt="2024-01-17T16:58:40.696" v="1855" actId="20577"/>
        <pc:sldMkLst>
          <pc:docMk/>
          <pc:sldMk cId="2033299450" sldId="406"/>
        </pc:sldMkLst>
        <pc:spChg chg="mod">
          <ac:chgData name="Rose, Tara" userId="83be8dd9-480f-4f6e-9f38-aecbbe320959" providerId="ADAL" clId="{3041D4AD-5224-4185-821C-B273B207C631}" dt="2024-01-17T16:58:40.696" v="1855" actId="20577"/>
          <ac:spMkLst>
            <pc:docMk/>
            <pc:sldMk cId="2033299450" sldId="406"/>
            <ac:spMk id="12" creationId="{56BBC22A-119D-7041-A00E-CF39F30A9C98}"/>
          </ac:spMkLst>
        </pc:spChg>
      </pc:sldChg>
      <pc:sldChg chg="modSp mod">
        <pc:chgData name="Rose, Tara" userId="83be8dd9-480f-4f6e-9f38-aecbbe320959" providerId="ADAL" clId="{3041D4AD-5224-4185-821C-B273B207C631}" dt="2024-01-17T17:10:47.818" v="2246" actId="20577"/>
        <pc:sldMkLst>
          <pc:docMk/>
          <pc:sldMk cId="1867088528" sldId="408"/>
        </pc:sldMkLst>
        <pc:graphicFrameChg chg="mod modGraphic">
          <ac:chgData name="Rose, Tara" userId="83be8dd9-480f-4f6e-9f38-aecbbe320959" providerId="ADAL" clId="{3041D4AD-5224-4185-821C-B273B207C631}" dt="2024-01-17T17:10:47.818" v="2246" actId="20577"/>
          <ac:graphicFrameMkLst>
            <pc:docMk/>
            <pc:sldMk cId="1867088528" sldId="408"/>
            <ac:graphicFrameMk id="4" creationId="{83DC3EC2-C8BB-457E-839C-7B31432027D8}"/>
          </ac:graphicFrameMkLst>
        </pc:graphicFrameChg>
      </pc:sldChg>
      <pc:sldChg chg="modSp mod">
        <pc:chgData name="Rose, Tara" userId="83be8dd9-480f-4f6e-9f38-aecbbe320959" providerId="ADAL" clId="{3041D4AD-5224-4185-821C-B273B207C631}" dt="2024-01-17T22:59:33.925" v="2748" actId="20577"/>
        <pc:sldMkLst>
          <pc:docMk/>
          <pc:sldMk cId="3572279135" sldId="410"/>
        </pc:sldMkLst>
        <pc:graphicFrameChg chg="mod modGraphic">
          <ac:chgData name="Rose, Tara" userId="83be8dd9-480f-4f6e-9f38-aecbbe320959" providerId="ADAL" clId="{3041D4AD-5224-4185-821C-B273B207C631}" dt="2024-01-17T22:59:33.925" v="2748" actId="20577"/>
          <ac:graphicFrameMkLst>
            <pc:docMk/>
            <pc:sldMk cId="3572279135" sldId="410"/>
            <ac:graphicFrameMk id="3" creationId="{6FDC8AF5-6212-4571-9493-CFE6B1B8937F}"/>
          </ac:graphicFrameMkLst>
        </pc:graphicFrameChg>
      </pc:sldChg>
      <pc:sldChg chg="modSp mod">
        <pc:chgData name="Rose, Tara" userId="83be8dd9-480f-4f6e-9f38-aecbbe320959" providerId="ADAL" clId="{3041D4AD-5224-4185-821C-B273B207C631}" dt="2024-01-17T23:01:05.275" v="2815" actId="20577"/>
        <pc:sldMkLst>
          <pc:docMk/>
          <pc:sldMk cId="3872408158" sldId="411"/>
        </pc:sldMkLst>
        <pc:graphicFrameChg chg="mod modGraphic">
          <ac:chgData name="Rose, Tara" userId="83be8dd9-480f-4f6e-9f38-aecbbe320959" providerId="ADAL" clId="{3041D4AD-5224-4185-821C-B273B207C631}" dt="2024-01-17T23:01:05.275" v="2815" actId="20577"/>
          <ac:graphicFrameMkLst>
            <pc:docMk/>
            <pc:sldMk cId="3872408158" sldId="411"/>
            <ac:graphicFrameMk id="6" creationId="{F37EE89F-B4F0-4CF2-9C35-FBE5515186BD}"/>
          </ac:graphicFrameMkLst>
        </pc:graphicFrameChg>
      </pc:sldChg>
      <pc:sldChg chg="modSp mod">
        <pc:chgData name="Rose, Tara" userId="83be8dd9-480f-4f6e-9f38-aecbbe320959" providerId="ADAL" clId="{3041D4AD-5224-4185-821C-B273B207C631}" dt="2024-01-25T17:48:52.069" v="3019" actId="20577"/>
        <pc:sldMkLst>
          <pc:docMk/>
          <pc:sldMk cId="843248617" sldId="417"/>
        </pc:sldMkLst>
        <pc:spChg chg="mod">
          <ac:chgData name="Rose, Tara" userId="83be8dd9-480f-4f6e-9f38-aecbbe320959" providerId="ADAL" clId="{3041D4AD-5224-4185-821C-B273B207C631}" dt="2024-01-25T17:48:52.069" v="3019" actId="20577"/>
          <ac:spMkLst>
            <pc:docMk/>
            <pc:sldMk cId="843248617" sldId="417"/>
            <ac:spMk id="12" creationId="{56BBC22A-119D-7041-A00E-CF39F30A9C98}"/>
          </ac:spMkLst>
        </pc:spChg>
      </pc:sldChg>
      <pc:sldChg chg="modSp mod">
        <pc:chgData name="Rose, Tara" userId="83be8dd9-480f-4f6e-9f38-aecbbe320959" providerId="ADAL" clId="{3041D4AD-5224-4185-821C-B273B207C631}" dt="2024-01-30T17:01:51.495" v="3104" actId="20577"/>
        <pc:sldMkLst>
          <pc:docMk/>
          <pc:sldMk cId="1440696152" sldId="419"/>
        </pc:sldMkLst>
        <pc:spChg chg="mod">
          <ac:chgData name="Rose, Tara" userId="83be8dd9-480f-4f6e-9f38-aecbbe320959" providerId="ADAL" clId="{3041D4AD-5224-4185-821C-B273B207C631}" dt="2024-01-30T17:01:51.495" v="3104" actId="20577"/>
          <ac:spMkLst>
            <pc:docMk/>
            <pc:sldMk cId="1440696152" sldId="419"/>
            <ac:spMk id="12" creationId="{56BBC22A-119D-7041-A00E-CF39F30A9C98}"/>
          </ac:spMkLst>
        </pc:spChg>
      </pc:sldChg>
      <pc:sldChg chg="modSp mod">
        <pc:chgData name="Rose, Tara" userId="83be8dd9-480f-4f6e-9f38-aecbbe320959" providerId="ADAL" clId="{3041D4AD-5224-4185-821C-B273B207C631}" dt="2024-01-16T22:34:00.819" v="1055" actId="20577"/>
        <pc:sldMkLst>
          <pc:docMk/>
          <pc:sldMk cId="2162700206" sldId="421"/>
        </pc:sldMkLst>
        <pc:spChg chg="mod">
          <ac:chgData name="Rose, Tara" userId="83be8dd9-480f-4f6e-9f38-aecbbe320959" providerId="ADAL" clId="{3041D4AD-5224-4185-821C-B273B207C631}" dt="2024-01-16T22:34:00.819" v="1055" actId="20577"/>
          <ac:spMkLst>
            <pc:docMk/>
            <pc:sldMk cId="2162700206" sldId="421"/>
            <ac:spMk id="2" creationId="{942E7930-F398-0D4F-BD2A-74B55DED0104}"/>
          </ac:spMkLst>
        </pc:spChg>
      </pc:sldChg>
      <pc:sldChg chg="modSp mod">
        <pc:chgData name="Rose, Tara" userId="83be8dd9-480f-4f6e-9f38-aecbbe320959" providerId="ADAL" clId="{3041D4AD-5224-4185-821C-B273B207C631}" dt="2024-01-17T17:00:05.277" v="1876" actId="20577"/>
        <pc:sldMkLst>
          <pc:docMk/>
          <pc:sldMk cId="3782327458" sldId="423"/>
        </pc:sldMkLst>
        <pc:spChg chg="mod">
          <ac:chgData name="Rose, Tara" userId="83be8dd9-480f-4f6e-9f38-aecbbe320959" providerId="ADAL" clId="{3041D4AD-5224-4185-821C-B273B207C631}" dt="2024-01-17T17:00:05.277" v="1876" actId="20577"/>
          <ac:spMkLst>
            <pc:docMk/>
            <pc:sldMk cId="3782327458" sldId="423"/>
            <ac:spMk id="2" creationId="{942E7930-F398-0D4F-BD2A-74B55DED0104}"/>
          </ac:spMkLst>
        </pc:spChg>
      </pc:sldChg>
      <pc:sldChg chg="modSp mod">
        <pc:chgData name="Rose, Tara" userId="83be8dd9-480f-4f6e-9f38-aecbbe320959" providerId="ADAL" clId="{3041D4AD-5224-4185-821C-B273B207C631}" dt="2024-01-18T14:00:55.426" v="2890" actId="20577"/>
        <pc:sldMkLst>
          <pc:docMk/>
          <pc:sldMk cId="1039700960" sldId="450"/>
        </pc:sldMkLst>
        <pc:spChg chg="mod">
          <ac:chgData name="Rose, Tara" userId="83be8dd9-480f-4f6e-9f38-aecbbe320959" providerId="ADAL" clId="{3041D4AD-5224-4185-821C-B273B207C631}" dt="2024-01-18T14:00:55.426" v="2890" actId="20577"/>
          <ac:spMkLst>
            <pc:docMk/>
            <pc:sldMk cId="1039700960" sldId="450"/>
            <ac:spMk id="3" creationId="{86041996-240D-4106-A4F5-30AAD80211EF}"/>
          </ac:spMkLst>
        </pc:spChg>
      </pc:sldChg>
      <pc:sldChg chg="modSp mod">
        <pc:chgData name="Rose, Tara" userId="83be8dd9-480f-4f6e-9f38-aecbbe320959" providerId="ADAL" clId="{3041D4AD-5224-4185-821C-B273B207C631}" dt="2024-01-17T23:02:12.862" v="2882" actId="20577"/>
        <pc:sldMkLst>
          <pc:docMk/>
          <pc:sldMk cId="366836789" sldId="463"/>
        </pc:sldMkLst>
        <pc:graphicFrameChg chg="mod modGraphic">
          <ac:chgData name="Rose, Tara" userId="83be8dd9-480f-4f6e-9f38-aecbbe320959" providerId="ADAL" clId="{3041D4AD-5224-4185-821C-B273B207C631}" dt="2024-01-17T23:02:12.862" v="2882" actId="20577"/>
          <ac:graphicFrameMkLst>
            <pc:docMk/>
            <pc:sldMk cId="366836789" sldId="463"/>
            <ac:graphicFrameMk id="4" creationId="{83DC3EC2-C8BB-457E-839C-7B31432027D8}"/>
          </ac:graphicFrameMkLst>
        </pc:graphicFrameChg>
      </pc:sldChg>
      <pc:sldChg chg="modSp mod">
        <pc:chgData name="Rose, Tara" userId="83be8dd9-480f-4f6e-9f38-aecbbe320959" providerId="ADAL" clId="{3041D4AD-5224-4185-821C-B273B207C631}" dt="2024-01-17T23:00:36.859" v="2813" actId="20577"/>
        <pc:sldMkLst>
          <pc:docMk/>
          <pc:sldMk cId="4092785875" sldId="464"/>
        </pc:sldMkLst>
        <pc:graphicFrameChg chg="mod modGraphic">
          <ac:chgData name="Rose, Tara" userId="83be8dd9-480f-4f6e-9f38-aecbbe320959" providerId="ADAL" clId="{3041D4AD-5224-4185-821C-B273B207C631}" dt="2024-01-17T23:00:36.859" v="2813" actId="20577"/>
          <ac:graphicFrameMkLst>
            <pc:docMk/>
            <pc:sldMk cId="4092785875" sldId="464"/>
            <ac:graphicFrameMk id="4" creationId="{83DC3EC2-C8BB-457E-839C-7B31432027D8}"/>
          </ac:graphicFrameMkLst>
        </pc:graphicFrameChg>
      </pc:sldChg>
      <pc:sldChg chg="modSp">
        <pc:chgData name="Rose, Tara" userId="83be8dd9-480f-4f6e-9f38-aecbbe320959" providerId="ADAL" clId="{3041D4AD-5224-4185-821C-B273B207C631}" dt="2024-01-16T22:42:08.999" v="1197"/>
        <pc:sldMkLst>
          <pc:docMk/>
          <pc:sldMk cId="1078015254" sldId="467"/>
        </pc:sldMkLst>
        <pc:spChg chg="mod">
          <ac:chgData name="Rose, Tara" userId="83be8dd9-480f-4f6e-9f38-aecbbe320959" providerId="ADAL" clId="{3041D4AD-5224-4185-821C-B273B207C631}" dt="2024-01-16T22:42:08.999" v="1197"/>
          <ac:spMkLst>
            <pc:docMk/>
            <pc:sldMk cId="1078015254" sldId="467"/>
            <ac:spMk id="9" creationId="{CD313A89-A729-1E48-98F3-43E6380E547B}"/>
          </ac:spMkLst>
        </pc:spChg>
      </pc:sldChg>
      <pc:sldChg chg="modSp mod">
        <pc:chgData name="Rose, Tara" userId="83be8dd9-480f-4f6e-9f38-aecbbe320959" providerId="ADAL" clId="{3041D4AD-5224-4185-821C-B273B207C631}" dt="2024-01-17T16:56:49.880" v="1841" actId="20577"/>
        <pc:sldMkLst>
          <pc:docMk/>
          <pc:sldMk cId="3666094124" sldId="469"/>
        </pc:sldMkLst>
        <pc:graphicFrameChg chg="mod modGraphic">
          <ac:chgData name="Rose, Tara" userId="83be8dd9-480f-4f6e-9f38-aecbbe320959" providerId="ADAL" clId="{3041D4AD-5224-4185-821C-B273B207C631}" dt="2024-01-17T16:56:49.880" v="1841" actId="20577"/>
          <ac:graphicFrameMkLst>
            <pc:docMk/>
            <pc:sldMk cId="3666094124" sldId="469"/>
            <ac:graphicFrameMk id="4" creationId="{468D2A7A-5435-4BD6-B82B-7C38FF77BD76}"/>
          </ac:graphicFrameMkLst>
        </pc:graphicFrameChg>
      </pc:sldChg>
      <pc:sldChg chg="modSp mod">
        <pc:chgData name="Rose, Tara" userId="83be8dd9-480f-4f6e-9f38-aecbbe320959" providerId="ADAL" clId="{3041D4AD-5224-4185-821C-B273B207C631}" dt="2024-01-17T22:58:51.546" v="2667" actId="20577"/>
        <pc:sldMkLst>
          <pc:docMk/>
          <pc:sldMk cId="3934228118" sldId="470"/>
        </pc:sldMkLst>
        <pc:graphicFrameChg chg="mod modGraphic">
          <ac:chgData name="Rose, Tara" userId="83be8dd9-480f-4f6e-9f38-aecbbe320959" providerId="ADAL" clId="{3041D4AD-5224-4185-821C-B273B207C631}" dt="2024-01-17T22:58:51.546" v="2667" actId="20577"/>
          <ac:graphicFrameMkLst>
            <pc:docMk/>
            <pc:sldMk cId="3934228118" sldId="470"/>
            <ac:graphicFrameMk id="3" creationId="{6FDC8AF5-6212-4571-9493-CFE6B1B8937F}"/>
          </ac:graphicFrameMkLst>
        </pc:graphicFrameChg>
      </pc:sldChg>
      <pc:sldChg chg="modSp mod">
        <pc:chgData name="Rose, Tara" userId="83be8dd9-480f-4f6e-9f38-aecbbe320959" providerId="ADAL" clId="{3041D4AD-5224-4185-821C-B273B207C631}" dt="2024-01-17T16:54:29.868" v="1827" actId="6549"/>
        <pc:sldMkLst>
          <pc:docMk/>
          <pc:sldMk cId="3566159972" sldId="471"/>
        </pc:sldMkLst>
        <pc:spChg chg="mod">
          <ac:chgData name="Rose, Tara" userId="83be8dd9-480f-4f6e-9f38-aecbbe320959" providerId="ADAL" clId="{3041D4AD-5224-4185-821C-B273B207C631}" dt="2024-01-17T16:54:29.868" v="1827" actId="6549"/>
          <ac:spMkLst>
            <pc:docMk/>
            <pc:sldMk cId="3566159972" sldId="471"/>
            <ac:spMk id="3" creationId="{BBE2F253-B0B2-964B-B239-C802CA557B30}"/>
          </ac:spMkLst>
        </pc:spChg>
      </pc:sldChg>
      <pc:sldChg chg="modSp mod">
        <pc:chgData name="Rose, Tara" userId="83be8dd9-480f-4f6e-9f38-aecbbe320959" providerId="ADAL" clId="{3041D4AD-5224-4185-821C-B273B207C631}" dt="2024-01-21T23:16:42.438" v="2983" actId="20577"/>
        <pc:sldMkLst>
          <pc:docMk/>
          <pc:sldMk cId="3588806481" sldId="473"/>
        </pc:sldMkLst>
        <pc:spChg chg="mod">
          <ac:chgData name="Rose, Tara" userId="83be8dd9-480f-4f6e-9f38-aecbbe320959" providerId="ADAL" clId="{3041D4AD-5224-4185-821C-B273B207C631}" dt="2024-01-21T23:16:42.438" v="2983" actId="20577"/>
          <ac:spMkLst>
            <pc:docMk/>
            <pc:sldMk cId="3588806481" sldId="473"/>
            <ac:spMk id="3" creationId="{BBE2F253-B0B2-964B-B239-C802CA557B30}"/>
          </ac:spMkLst>
        </pc:spChg>
      </pc:sldChg>
      <pc:sldChg chg="modSp">
        <pc:chgData name="Rose, Tara" userId="83be8dd9-480f-4f6e-9f38-aecbbe320959" providerId="ADAL" clId="{3041D4AD-5224-4185-821C-B273B207C631}" dt="2024-01-16T22:42:08.999" v="1197"/>
        <pc:sldMkLst>
          <pc:docMk/>
          <pc:sldMk cId="2436007103" sldId="476"/>
        </pc:sldMkLst>
        <pc:spChg chg="mod">
          <ac:chgData name="Rose, Tara" userId="83be8dd9-480f-4f6e-9f38-aecbbe320959" providerId="ADAL" clId="{3041D4AD-5224-4185-821C-B273B207C631}" dt="2024-01-16T22:42:08.999" v="1197"/>
          <ac:spMkLst>
            <pc:docMk/>
            <pc:sldMk cId="2436007103" sldId="476"/>
            <ac:spMk id="5" creationId="{E7994549-4981-460E-8C53-0C59EF2B0D9D}"/>
          </ac:spMkLst>
        </pc:spChg>
      </pc:sldChg>
      <pc:sldChg chg="del">
        <pc:chgData name="Rose, Tara" userId="83be8dd9-480f-4f6e-9f38-aecbbe320959" providerId="ADAL" clId="{3041D4AD-5224-4185-821C-B273B207C631}" dt="2024-01-17T17:02:45.936" v="1917" actId="2696"/>
        <pc:sldMkLst>
          <pc:docMk/>
          <pc:sldMk cId="637916579" sldId="495"/>
        </pc:sldMkLst>
      </pc:sldChg>
      <pc:sldChg chg="modSp mod modNotes modNotesTx">
        <pc:chgData name="Rose, Tara" userId="83be8dd9-480f-4f6e-9f38-aecbbe320959" providerId="ADAL" clId="{3041D4AD-5224-4185-821C-B273B207C631}" dt="2024-01-25T18:45:17.681" v="3088" actId="20577"/>
        <pc:sldMkLst>
          <pc:docMk/>
          <pc:sldMk cId="288175600" sldId="496"/>
        </pc:sldMkLst>
        <pc:spChg chg="mod">
          <ac:chgData name="Rose, Tara" userId="83be8dd9-480f-4f6e-9f38-aecbbe320959" providerId="ADAL" clId="{3041D4AD-5224-4185-821C-B273B207C631}" dt="2024-01-25T18:45:17.681" v="3088" actId="20577"/>
          <ac:spMkLst>
            <pc:docMk/>
            <pc:sldMk cId="288175600" sldId="496"/>
            <ac:spMk id="3" creationId="{9568688C-4E7C-49B7-8876-32BF85BED831}"/>
          </ac:spMkLst>
        </pc:spChg>
      </pc:sldChg>
      <pc:sldChg chg="modSp mod">
        <pc:chgData name="Rose, Tara" userId="83be8dd9-480f-4f6e-9f38-aecbbe320959" providerId="ADAL" clId="{3041D4AD-5224-4185-821C-B273B207C631}" dt="2024-01-17T17:04:22.152" v="1994" actId="20577"/>
        <pc:sldMkLst>
          <pc:docMk/>
          <pc:sldMk cId="2716490553" sldId="497"/>
        </pc:sldMkLst>
        <pc:spChg chg="mod">
          <ac:chgData name="Rose, Tara" userId="83be8dd9-480f-4f6e-9f38-aecbbe320959" providerId="ADAL" clId="{3041D4AD-5224-4185-821C-B273B207C631}" dt="2024-01-17T17:04:22.152" v="1994" actId="20577"/>
          <ac:spMkLst>
            <pc:docMk/>
            <pc:sldMk cId="2716490553" sldId="497"/>
            <ac:spMk id="3" creationId="{04D4A022-5959-46F3-A3A6-2B822943DFEA}"/>
          </ac:spMkLst>
        </pc:spChg>
      </pc:sldChg>
      <pc:sldChg chg="modSp mod">
        <pc:chgData name="Rose, Tara" userId="83be8dd9-480f-4f6e-9f38-aecbbe320959" providerId="ADAL" clId="{3041D4AD-5224-4185-821C-B273B207C631}" dt="2024-01-17T17:09:12.058" v="2240" actId="20577"/>
        <pc:sldMkLst>
          <pc:docMk/>
          <pc:sldMk cId="424169523" sldId="498"/>
        </pc:sldMkLst>
        <pc:spChg chg="mod">
          <ac:chgData name="Rose, Tara" userId="83be8dd9-480f-4f6e-9f38-aecbbe320959" providerId="ADAL" clId="{3041D4AD-5224-4185-821C-B273B207C631}" dt="2024-01-17T17:04:41.017" v="2002" actId="20577"/>
          <ac:spMkLst>
            <pc:docMk/>
            <pc:sldMk cId="424169523" sldId="498"/>
            <ac:spMk id="2" creationId="{3E17323E-FB80-4E77-A944-90380091C973}"/>
          </ac:spMkLst>
        </pc:spChg>
        <pc:graphicFrameChg chg="mod modGraphic">
          <ac:chgData name="Rose, Tara" userId="83be8dd9-480f-4f6e-9f38-aecbbe320959" providerId="ADAL" clId="{3041D4AD-5224-4185-821C-B273B207C631}" dt="2024-01-17T17:09:12.058" v="2240" actId="20577"/>
          <ac:graphicFrameMkLst>
            <pc:docMk/>
            <pc:sldMk cId="424169523" sldId="498"/>
            <ac:graphicFrameMk id="5" creationId="{00A507DC-874C-421D-9B83-A9C883691EB7}"/>
          </ac:graphicFrameMkLst>
        </pc:graphicFrameChg>
      </pc:sldChg>
      <pc:sldChg chg="modSp mod">
        <pc:chgData name="Rose, Tara" userId="83be8dd9-480f-4f6e-9f38-aecbbe320959" providerId="ADAL" clId="{3041D4AD-5224-4185-821C-B273B207C631}" dt="2024-01-17T17:09:56.282" v="2242" actId="20577"/>
        <pc:sldMkLst>
          <pc:docMk/>
          <pc:sldMk cId="3241711406" sldId="499"/>
        </pc:sldMkLst>
        <pc:graphicFrameChg chg="mod modGraphic">
          <ac:chgData name="Rose, Tara" userId="83be8dd9-480f-4f6e-9f38-aecbbe320959" providerId="ADAL" clId="{3041D4AD-5224-4185-821C-B273B207C631}" dt="2024-01-17T17:09:56.282" v="2242" actId="20577"/>
          <ac:graphicFrameMkLst>
            <pc:docMk/>
            <pc:sldMk cId="3241711406" sldId="499"/>
            <ac:graphicFrameMk id="5" creationId="{00A507DC-874C-421D-9B83-A9C883691EB7}"/>
          </ac:graphicFrameMkLst>
        </pc:graphicFrameChg>
      </pc:sldChg>
      <pc:sldChg chg="modSp mod">
        <pc:chgData name="Rose, Tara" userId="83be8dd9-480f-4f6e-9f38-aecbbe320959" providerId="ADAL" clId="{3041D4AD-5224-4185-821C-B273B207C631}" dt="2024-01-17T17:10:37.171" v="2244" actId="20577"/>
        <pc:sldMkLst>
          <pc:docMk/>
          <pc:sldMk cId="3373164899" sldId="500"/>
        </pc:sldMkLst>
        <pc:spChg chg="mod">
          <ac:chgData name="Rose, Tara" userId="83be8dd9-480f-4f6e-9f38-aecbbe320959" providerId="ADAL" clId="{3041D4AD-5224-4185-821C-B273B207C631}" dt="2024-01-17T17:10:37.171" v="2244" actId="20577"/>
          <ac:spMkLst>
            <pc:docMk/>
            <pc:sldMk cId="3373164899" sldId="500"/>
            <ac:spMk id="3" creationId="{2777F839-B8E6-F040-8DEB-B8EC396D7CDF}"/>
          </ac:spMkLst>
        </pc:spChg>
        <pc:graphicFrameChg chg="mod modGraphic">
          <ac:chgData name="Rose, Tara" userId="83be8dd9-480f-4f6e-9f38-aecbbe320959" providerId="ADAL" clId="{3041D4AD-5224-4185-821C-B273B207C631}" dt="2024-01-17T16:56:36.899" v="1839" actId="20577"/>
          <ac:graphicFrameMkLst>
            <pc:docMk/>
            <pc:sldMk cId="3373164899" sldId="500"/>
            <ac:graphicFrameMk id="4" creationId="{40F6A0E2-EB8C-1859-F888-200F38EE7A6D}"/>
          </ac:graphicFrameMkLst>
        </pc:graphicFrameChg>
      </pc:sldChg>
      <pc:sldChg chg="modSp mod">
        <pc:chgData name="Rose, Tara" userId="83be8dd9-480f-4f6e-9f38-aecbbe320959" providerId="ADAL" clId="{3041D4AD-5224-4185-821C-B273B207C631}" dt="2024-01-30T16:56:15.036" v="3094"/>
        <pc:sldMkLst>
          <pc:docMk/>
          <pc:sldMk cId="238794786" sldId="502"/>
        </pc:sldMkLst>
        <pc:graphicFrameChg chg="mod modGraphic">
          <ac:chgData name="Rose, Tara" userId="83be8dd9-480f-4f6e-9f38-aecbbe320959" providerId="ADAL" clId="{3041D4AD-5224-4185-821C-B273B207C631}" dt="2024-01-30T16:56:15.036" v="3094"/>
          <ac:graphicFrameMkLst>
            <pc:docMk/>
            <pc:sldMk cId="238794786" sldId="502"/>
            <ac:graphicFrameMk id="4" creationId="{F2DF7263-3595-4713-9D27-CA186CCE4480}"/>
          </ac:graphicFrameMkLst>
        </pc:graphicFrameChg>
      </pc:sldChg>
      <pc:sldChg chg="modSp mod">
        <pc:chgData name="Rose, Tara" userId="83be8dd9-480f-4f6e-9f38-aecbbe320959" providerId="ADAL" clId="{3041D4AD-5224-4185-821C-B273B207C631}" dt="2024-01-30T16:57:36.916" v="3102" actId="21"/>
        <pc:sldMkLst>
          <pc:docMk/>
          <pc:sldMk cId="2150915105" sldId="504"/>
        </pc:sldMkLst>
        <pc:graphicFrameChg chg="mod modGraphic">
          <ac:chgData name="Rose, Tara" userId="83be8dd9-480f-4f6e-9f38-aecbbe320959" providerId="ADAL" clId="{3041D4AD-5224-4185-821C-B273B207C631}" dt="2024-01-30T16:57:36.916" v="3102" actId="21"/>
          <ac:graphicFrameMkLst>
            <pc:docMk/>
            <pc:sldMk cId="2150915105" sldId="504"/>
            <ac:graphicFrameMk id="4" creationId="{C9277A61-483C-415E-83B6-3D3193B56B97}"/>
          </ac:graphicFrameMkLst>
        </pc:graphicFrameChg>
      </pc:sldChg>
      <pc:sldChg chg="modSp mod">
        <pc:chgData name="Rose, Tara" userId="83be8dd9-480f-4f6e-9f38-aecbbe320959" providerId="ADAL" clId="{3041D4AD-5224-4185-821C-B273B207C631}" dt="2024-01-25T17:47:48.751" v="3010"/>
        <pc:sldMkLst>
          <pc:docMk/>
          <pc:sldMk cId="2933695655" sldId="505"/>
        </pc:sldMkLst>
        <pc:graphicFrameChg chg="mod modGraphic">
          <ac:chgData name="Rose, Tara" userId="83be8dd9-480f-4f6e-9f38-aecbbe320959" providerId="ADAL" clId="{3041D4AD-5224-4185-821C-B273B207C631}" dt="2024-01-25T17:47:48.751" v="3010"/>
          <ac:graphicFrameMkLst>
            <pc:docMk/>
            <pc:sldMk cId="2933695655" sldId="505"/>
            <ac:graphicFrameMk id="4" creationId="{C9277A61-483C-415E-83B6-3D3193B56B97}"/>
          </ac:graphicFrameMkLst>
        </pc:graphicFrameChg>
      </pc:sldChg>
      <pc:sldChg chg="modSp mod">
        <pc:chgData name="Rose, Tara" userId="83be8dd9-480f-4f6e-9f38-aecbbe320959" providerId="ADAL" clId="{3041D4AD-5224-4185-821C-B273B207C631}" dt="2024-01-30T16:57:15.466" v="3101"/>
        <pc:sldMkLst>
          <pc:docMk/>
          <pc:sldMk cId="3875639115" sldId="507"/>
        </pc:sldMkLst>
        <pc:graphicFrameChg chg="mod modGraphic">
          <ac:chgData name="Rose, Tara" userId="83be8dd9-480f-4f6e-9f38-aecbbe320959" providerId="ADAL" clId="{3041D4AD-5224-4185-821C-B273B207C631}" dt="2024-01-30T16:57:15.466" v="3101"/>
          <ac:graphicFrameMkLst>
            <pc:docMk/>
            <pc:sldMk cId="3875639115" sldId="507"/>
            <ac:graphicFrameMk id="4" creationId="{0C023F05-939A-41C9-9DA7-5AB68793BDBD}"/>
          </ac:graphicFrameMkLst>
        </pc:graphicFrameChg>
      </pc:sldChg>
      <pc:sldChg chg="modSp mod">
        <pc:chgData name="Rose, Tara" userId="83be8dd9-480f-4f6e-9f38-aecbbe320959" providerId="ADAL" clId="{3041D4AD-5224-4185-821C-B273B207C631}" dt="2024-01-25T17:47:29.255" v="3009"/>
        <pc:sldMkLst>
          <pc:docMk/>
          <pc:sldMk cId="2072964892" sldId="508"/>
        </pc:sldMkLst>
        <pc:graphicFrameChg chg="mod modGraphic">
          <ac:chgData name="Rose, Tara" userId="83be8dd9-480f-4f6e-9f38-aecbbe320959" providerId="ADAL" clId="{3041D4AD-5224-4185-821C-B273B207C631}" dt="2024-01-25T17:47:29.255" v="3009"/>
          <ac:graphicFrameMkLst>
            <pc:docMk/>
            <pc:sldMk cId="2072964892" sldId="508"/>
            <ac:graphicFrameMk id="4" creationId="{C9277A61-483C-415E-83B6-3D3193B56B97}"/>
          </ac:graphicFrameMkLst>
        </pc:graphicFrameChg>
      </pc:sldChg>
      <pc:sldChg chg="mod modShow">
        <pc:chgData name="Rose, Tara" userId="83be8dd9-480f-4f6e-9f38-aecbbe320959" providerId="ADAL" clId="{3041D4AD-5224-4185-821C-B273B207C631}" dt="2024-01-21T23:13:58.041" v="2965" actId="729"/>
        <pc:sldMkLst>
          <pc:docMk/>
          <pc:sldMk cId="172520481" sldId="2755"/>
        </pc:sldMkLst>
      </pc:sldChg>
      <pc:sldChg chg="addSp modSp mod">
        <pc:chgData name="Rose, Tara" userId="83be8dd9-480f-4f6e-9f38-aecbbe320959" providerId="ADAL" clId="{3041D4AD-5224-4185-821C-B273B207C631}" dt="2024-01-16T22:56:55.643" v="1722" actId="20577"/>
        <pc:sldMkLst>
          <pc:docMk/>
          <pc:sldMk cId="761504647" sldId="2758"/>
        </pc:sldMkLst>
        <pc:spChg chg="mod">
          <ac:chgData name="Rose, Tara" userId="83be8dd9-480f-4f6e-9f38-aecbbe320959" providerId="ADAL" clId="{3041D4AD-5224-4185-821C-B273B207C631}" dt="2024-01-16T22:38:03.842" v="1061" actId="20577"/>
          <ac:spMkLst>
            <pc:docMk/>
            <pc:sldMk cId="761504647" sldId="2758"/>
            <ac:spMk id="2" creationId="{FFDF28BC-ECA9-255A-61FE-22A4CF7D6CA0}"/>
          </ac:spMkLst>
        </pc:spChg>
        <pc:spChg chg="mod">
          <ac:chgData name="Rose, Tara" userId="83be8dd9-480f-4f6e-9f38-aecbbe320959" providerId="ADAL" clId="{3041D4AD-5224-4185-821C-B273B207C631}" dt="2024-01-16T22:56:55.643" v="1722" actId="20577"/>
          <ac:spMkLst>
            <pc:docMk/>
            <pc:sldMk cId="761504647" sldId="2758"/>
            <ac:spMk id="3" creationId="{EC5CA40E-5689-ECEF-5550-C2BF64C34DBE}"/>
          </ac:spMkLst>
        </pc:spChg>
        <pc:graphicFrameChg chg="add mod">
          <ac:chgData name="Rose, Tara" userId="83be8dd9-480f-4f6e-9f38-aecbbe320959" providerId="ADAL" clId="{3041D4AD-5224-4185-821C-B273B207C631}" dt="2024-01-16T22:53:25.610" v="1636" actId="1076"/>
          <ac:graphicFrameMkLst>
            <pc:docMk/>
            <pc:sldMk cId="761504647" sldId="2758"/>
            <ac:graphicFrameMk id="4" creationId="{0CEEF2C9-A27C-C792-88B6-500ACF6C2D30}"/>
          </ac:graphicFrameMkLst>
        </pc:graphicFrameChg>
      </pc:sldChg>
      <pc:sldChg chg="addSp delSp modSp mod">
        <pc:chgData name="Rose, Tara" userId="83be8dd9-480f-4f6e-9f38-aecbbe320959" providerId="ADAL" clId="{3041D4AD-5224-4185-821C-B273B207C631}" dt="2024-01-24T18:07:22.833" v="3002"/>
        <pc:sldMkLst>
          <pc:docMk/>
          <pc:sldMk cId="573038440" sldId="2759"/>
        </pc:sldMkLst>
        <pc:spChg chg="mod">
          <ac:chgData name="Rose, Tara" userId="83be8dd9-480f-4f6e-9f38-aecbbe320959" providerId="ADAL" clId="{3041D4AD-5224-4185-821C-B273B207C631}" dt="2024-01-16T22:38:19.298" v="1068" actId="20577"/>
          <ac:spMkLst>
            <pc:docMk/>
            <pc:sldMk cId="573038440" sldId="2759"/>
            <ac:spMk id="2" creationId="{FFDF28BC-ECA9-255A-61FE-22A4CF7D6CA0}"/>
          </ac:spMkLst>
        </pc:spChg>
        <pc:spChg chg="mod">
          <ac:chgData name="Rose, Tara" userId="83be8dd9-480f-4f6e-9f38-aecbbe320959" providerId="ADAL" clId="{3041D4AD-5224-4185-821C-B273B207C631}" dt="2024-01-16T22:59:12.557" v="1799" actId="20577"/>
          <ac:spMkLst>
            <pc:docMk/>
            <pc:sldMk cId="573038440" sldId="2759"/>
            <ac:spMk id="3" creationId="{EC5CA40E-5689-ECEF-5550-C2BF64C34DBE}"/>
          </ac:spMkLst>
        </pc:spChg>
        <pc:graphicFrameChg chg="add mod">
          <ac:chgData name="Rose, Tara" userId="83be8dd9-480f-4f6e-9f38-aecbbe320959" providerId="ADAL" clId="{3041D4AD-5224-4185-821C-B273B207C631}" dt="2024-01-24T18:07:22.833" v="3002"/>
          <ac:graphicFrameMkLst>
            <pc:docMk/>
            <pc:sldMk cId="573038440" sldId="2759"/>
            <ac:graphicFrameMk id="4" creationId="{BD3251F4-CAD3-11E3-F4C8-ED6D51D072E0}"/>
          </ac:graphicFrameMkLst>
        </pc:graphicFrameChg>
        <pc:graphicFrameChg chg="del">
          <ac:chgData name="Rose, Tara" userId="83be8dd9-480f-4f6e-9f38-aecbbe320959" providerId="ADAL" clId="{3041D4AD-5224-4185-821C-B273B207C631}" dt="2024-01-16T22:57:00.348" v="1723" actId="478"/>
          <ac:graphicFrameMkLst>
            <pc:docMk/>
            <pc:sldMk cId="573038440" sldId="2759"/>
            <ac:graphicFrameMk id="6" creationId="{49EE6407-14A4-61D9-F79B-84E1C08025F5}"/>
          </ac:graphicFrameMkLst>
        </pc:graphicFrameChg>
      </pc:sldChg>
      <pc:sldChg chg="del">
        <pc:chgData name="Rose, Tara" userId="83be8dd9-480f-4f6e-9f38-aecbbe320959" providerId="ADAL" clId="{3041D4AD-5224-4185-821C-B273B207C631}" dt="2024-01-16T23:01:40.387" v="1802" actId="47"/>
        <pc:sldMkLst>
          <pc:docMk/>
          <pc:sldMk cId="1862190458" sldId="2760"/>
        </pc:sldMkLst>
      </pc:sldChg>
      <pc:sldChg chg="modSp del">
        <pc:chgData name="Rose, Tara" userId="83be8dd9-480f-4f6e-9f38-aecbbe320959" providerId="ADAL" clId="{3041D4AD-5224-4185-821C-B273B207C631}" dt="2024-01-16T23:01:40.387" v="1802" actId="47"/>
        <pc:sldMkLst>
          <pc:docMk/>
          <pc:sldMk cId="3017818486" sldId="2764"/>
        </pc:sldMkLst>
        <pc:spChg chg="mod">
          <ac:chgData name="Rose, Tara" userId="83be8dd9-480f-4f6e-9f38-aecbbe320959" providerId="ADAL" clId="{3041D4AD-5224-4185-821C-B273B207C631}" dt="2024-01-16T22:42:08.999" v="1197"/>
          <ac:spMkLst>
            <pc:docMk/>
            <pc:sldMk cId="3017818486" sldId="2764"/>
            <ac:spMk id="3" creationId="{EC5CA40E-5689-ECEF-5550-C2BF64C34DBE}"/>
          </ac:spMkLst>
        </pc:spChg>
      </pc:sldChg>
      <pc:sldChg chg="del">
        <pc:chgData name="Rose, Tara" userId="83be8dd9-480f-4f6e-9f38-aecbbe320959" providerId="ADAL" clId="{3041D4AD-5224-4185-821C-B273B207C631}" dt="2024-01-16T23:01:40.387" v="1802" actId="47"/>
        <pc:sldMkLst>
          <pc:docMk/>
          <pc:sldMk cId="651846861" sldId="2765"/>
        </pc:sldMkLst>
      </pc:sldChg>
      <pc:sldChg chg="modSp mod">
        <pc:chgData name="Rose, Tara" userId="83be8dd9-480f-4f6e-9f38-aecbbe320959" providerId="ADAL" clId="{3041D4AD-5224-4185-821C-B273B207C631}" dt="2024-01-25T17:48:16.051" v="3013" actId="20577"/>
        <pc:sldMkLst>
          <pc:docMk/>
          <pc:sldMk cId="1362325618" sldId="2779"/>
        </pc:sldMkLst>
        <pc:graphicFrameChg chg="mod modGraphic">
          <ac:chgData name="Rose, Tara" userId="83be8dd9-480f-4f6e-9f38-aecbbe320959" providerId="ADAL" clId="{3041D4AD-5224-4185-821C-B273B207C631}" dt="2024-01-25T17:48:16.051" v="3013" actId="20577"/>
          <ac:graphicFrameMkLst>
            <pc:docMk/>
            <pc:sldMk cId="1362325618" sldId="2779"/>
            <ac:graphicFrameMk id="4" creationId="{C9277A61-483C-415E-83B6-3D3193B56B97}"/>
          </ac:graphicFrameMkLst>
        </pc:graphicFrameChg>
      </pc:sldChg>
      <pc:sldChg chg="del">
        <pc:chgData name="Rose, Tara" userId="83be8dd9-480f-4f6e-9f38-aecbbe320959" providerId="ADAL" clId="{3041D4AD-5224-4185-821C-B273B207C631}" dt="2024-01-16T23:01:40.387" v="1802" actId="47"/>
        <pc:sldMkLst>
          <pc:docMk/>
          <pc:sldMk cId="3655848494" sldId="2780"/>
        </pc:sldMkLst>
      </pc:sldChg>
      <pc:sldChg chg="del">
        <pc:chgData name="Rose, Tara" userId="83be8dd9-480f-4f6e-9f38-aecbbe320959" providerId="ADAL" clId="{3041D4AD-5224-4185-821C-B273B207C631}" dt="2024-01-16T23:01:40.387" v="1802" actId="47"/>
        <pc:sldMkLst>
          <pc:docMk/>
          <pc:sldMk cId="1500852578" sldId="2781"/>
        </pc:sldMkLst>
      </pc:sldChg>
      <pc:sldChg chg="del">
        <pc:chgData name="Rose, Tara" userId="83be8dd9-480f-4f6e-9f38-aecbbe320959" providerId="ADAL" clId="{3041D4AD-5224-4185-821C-B273B207C631}" dt="2024-01-16T23:01:40.387" v="1802" actId="47"/>
        <pc:sldMkLst>
          <pc:docMk/>
          <pc:sldMk cId="3821266095" sldId="2782"/>
        </pc:sldMkLst>
      </pc:sldChg>
      <pc:sldChg chg="modSp del">
        <pc:chgData name="Rose, Tara" userId="83be8dd9-480f-4f6e-9f38-aecbbe320959" providerId="ADAL" clId="{3041D4AD-5224-4185-821C-B273B207C631}" dt="2024-01-16T23:01:40.387" v="1802" actId="47"/>
        <pc:sldMkLst>
          <pc:docMk/>
          <pc:sldMk cId="289686091" sldId="2783"/>
        </pc:sldMkLst>
        <pc:spChg chg="mod">
          <ac:chgData name="Rose, Tara" userId="83be8dd9-480f-4f6e-9f38-aecbbe320959" providerId="ADAL" clId="{3041D4AD-5224-4185-821C-B273B207C631}" dt="2024-01-16T22:42:08.999" v="1197"/>
          <ac:spMkLst>
            <pc:docMk/>
            <pc:sldMk cId="289686091" sldId="2783"/>
            <ac:spMk id="3" creationId="{FA2AD000-FB85-08BC-F6F8-7B28BD963367}"/>
          </ac:spMkLst>
        </pc:spChg>
      </pc:sldChg>
      <pc:sldChg chg="del">
        <pc:chgData name="Rose, Tara" userId="83be8dd9-480f-4f6e-9f38-aecbbe320959" providerId="ADAL" clId="{3041D4AD-5224-4185-821C-B273B207C631}" dt="2024-01-16T23:01:40.387" v="1802" actId="47"/>
        <pc:sldMkLst>
          <pc:docMk/>
          <pc:sldMk cId="2947325022" sldId="2784"/>
        </pc:sldMkLst>
      </pc:sldChg>
      <pc:sldChg chg="del">
        <pc:chgData name="Rose, Tara" userId="83be8dd9-480f-4f6e-9f38-aecbbe320959" providerId="ADAL" clId="{3041D4AD-5224-4185-821C-B273B207C631}" dt="2024-01-16T23:01:40.387" v="1802" actId="47"/>
        <pc:sldMkLst>
          <pc:docMk/>
          <pc:sldMk cId="882121247" sldId="2785"/>
        </pc:sldMkLst>
      </pc:sldChg>
      <pc:sldChg chg="del">
        <pc:chgData name="Rose, Tara" userId="83be8dd9-480f-4f6e-9f38-aecbbe320959" providerId="ADAL" clId="{3041D4AD-5224-4185-821C-B273B207C631}" dt="2024-01-16T23:01:40.387" v="1802" actId="47"/>
        <pc:sldMkLst>
          <pc:docMk/>
          <pc:sldMk cId="1176264379" sldId="2786"/>
        </pc:sldMkLst>
      </pc:sldChg>
      <pc:sldChg chg="del">
        <pc:chgData name="Rose, Tara" userId="83be8dd9-480f-4f6e-9f38-aecbbe320959" providerId="ADAL" clId="{3041D4AD-5224-4185-821C-B273B207C631}" dt="2024-01-16T23:01:40.387" v="1802" actId="47"/>
        <pc:sldMkLst>
          <pc:docMk/>
          <pc:sldMk cId="3548401816" sldId="2787"/>
        </pc:sldMkLst>
      </pc:sldChg>
      <pc:sldChg chg="modSp del">
        <pc:chgData name="Rose, Tara" userId="83be8dd9-480f-4f6e-9f38-aecbbe320959" providerId="ADAL" clId="{3041D4AD-5224-4185-821C-B273B207C631}" dt="2024-01-16T23:01:40.387" v="1802" actId="47"/>
        <pc:sldMkLst>
          <pc:docMk/>
          <pc:sldMk cId="2886728282" sldId="2788"/>
        </pc:sldMkLst>
        <pc:spChg chg="mod">
          <ac:chgData name="Rose, Tara" userId="83be8dd9-480f-4f6e-9f38-aecbbe320959" providerId="ADAL" clId="{3041D4AD-5224-4185-821C-B273B207C631}" dt="2024-01-16T22:42:08.999" v="1197"/>
          <ac:spMkLst>
            <pc:docMk/>
            <pc:sldMk cId="2886728282" sldId="2788"/>
            <ac:spMk id="3" creationId="{EC5CA40E-5689-ECEF-5550-C2BF64C34DBE}"/>
          </ac:spMkLst>
        </pc:spChg>
      </pc:sldChg>
      <pc:sldChg chg="del">
        <pc:chgData name="Rose, Tara" userId="83be8dd9-480f-4f6e-9f38-aecbbe320959" providerId="ADAL" clId="{3041D4AD-5224-4185-821C-B273B207C631}" dt="2024-01-16T23:01:40.387" v="1802" actId="47"/>
        <pc:sldMkLst>
          <pc:docMk/>
          <pc:sldMk cId="4189479195" sldId="2789"/>
        </pc:sldMkLst>
      </pc:sldChg>
      <pc:sldChg chg="modSp del">
        <pc:chgData name="Rose, Tara" userId="83be8dd9-480f-4f6e-9f38-aecbbe320959" providerId="ADAL" clId="{3041D4AD-5224-4185-821C-B273B207C631}" dt="2024-01-16T23:01:53.359" v="1803" actId="47"/>
        <pc:sldMkLst>
          <pc:docMk/>
          <pc:sldMk cId="3827102755" sldId="2790"/>
        </pc:sldMkLst>
        <pc:spChg chg="mod">
          <ac:chgData name="Rose, Tara" userId="83be8dd9-480f-4f6e-9f38-aecbbe320959" providerId="ADAL" clId="{3041D4AD-5224-4185-821C-B273B207C631}" dt="2024-01-16T22:42:08.999" v="1197"/>
          <ac:spMkLst>
            <pc:docMk/>
            <pc:sldMk cId="3827102755" sldId="2790"/>
            <ac:spMk id="3" creationId="{EC5CA40E-5689-ECEF-5550-C2BF64C34DBE}"/>
          </ac:spMkLst>
        </pc:spChg>
      </pc:sldChg>
      <pc:sldChg chg="del">
        <pc:chgData name="Rose, Tara" userId="83be8dd9-480f-4f6e-9f38-aecbbe320959" providerId="ADAL" clId="{3041D4AD-5224-4185-821C-B273B207C631}" dt="2024-01-16T23:01:53.359" v="1803" actId="47"/>
        <pc:sldMkLst>
          <pc:docMk/>
          <pc:sldMk cId="665169668" sldId="2791"/>
        </pc:sldMkLst>
      </pc:sldChg>
      <pc:sldChg chg="del">
        <pc:chgData name="Rose, Tara" userId="83be8dd9-480f-4f6e-9f38-aecbbe320959" providerId="ADAL" clId="{3041D4AD-5224-4185-821C-B273B207C631}" dt="2024-01-16T23:01:53.359" v="1803" actId="47"/>
        <pc:sldMkLst>
          <pc:docMk/>
          <pc:sldMk cId="2833134807" sldId="2792"/>
        </pc:sldMkLst>
      </pc:sldChg>
      <pc:sldChg chg="del">
        <pc:chgData name="Rose, Tara" userId="83be8dd9-480f-4f6e-9f38-aecbbe320959" providerId="ADAL" clId="{3041D4AD-5224-4185-821C-B273B207C631}" dt="2024-01-16T23:01:53.359" v="1803" actId="47"/>
        <pc:sldMkLst>
          <pc:docMk/>
          <pc:sldMk cId="3587938920" sldId="2793"/>
        </pc:sldMkLst>
      </pc:sldChg>
      <pc:sldChg chg="del">
        <pc:chgData name="Rose, Tara" userId="83be8dd9-480f-4f6e-9f38-aecbbe320959" providerId="ADAL" clId="{3041D4AD-5224-4185-821C-B273B207C631}" dt="2024-01-16T23:01:53.359" v="1803" actId="47"/>
        <pc:sldMkLst>
          <pc:docMk/>
          <pc:sldMk cId="1211752090" sldId="2794"/>
        </pc:sldMkLst>
      </pc:sldChg>
      <pc:sldChg chg="del">
        <pc:chgData name="Rose, Tara" userId="83be8dd9-480f-4f6e-9f38-aecbbe320959" providerId="ADAL" clId="{3041D4AD-5224-4185-821C-B273B207C631}" dt="2024-01-16T23:01:53.359" v="1803" actId="47"/>
        <pc:sldMkLst>
          <pc:docMk/>
          <pc:sldMk cId="447455955" sldId="2795"/>
        </pc:sldMkLst>
      </pc:sldChg>
      <pc:sldChg chg="del">
        <pc:chgData name="Rose, Tara" userId="83be8dd9-480f-4f6e-9f38-aecbbe320959" providerId="ADAL" clId="{3041D4AD-5224-4185-821C-B273B207C631}" dt="2024-01-16T23:01:53.359" v="1803" actId="47"/>
        <pc:sldMkLst>
          <pc:docMk/>
          <pc:sldMk cId="2191734323" sldId="2796"/>
        </pc:sldMkLst>
      </pc:sldChg>
      <pc:sldChg chg="del">
        <pc:chgData name="Rose, Tara" userId="83be8dd9-480f-4f6e-9f38-aecbbe320959" providerId="ADAL" clId="{3041D4AD-5224-4185-821C-B273B207C631}" dt="2024-01-16T23:01:53.359" v="1803" actId="47"/>
        <pc:sldMkLst>
          <pc:docMk/>
          <pc:sldMk cId="3526820262" sldId="2797"/>
        </pc:sldMkLst>
      </pc:sldChg>
      <pc:sldChg chg="del">
        <pc:chgData name="Rose, Tara" userId="83be8dd9-480f-4f6e-9f38-aecbbe320959" providerId="ADAL" clId="{3041D4AD-5224-4185-821C-B273B207C631}" dt="2024-01-16T23:01:53.359" v="1803" actId="47"/>
        <pc:sldMkLst>
          <pc:docMk/>
          <pc:sldMk cId="882088848" sldId="2798"/>
        </pc:sldMkLst>
      </pc:sldChg>
      <pc:sldChg chg="del">
        <pc:chgData name="Rose, Tara" userId="83be8dd9-480f-4f6e-9f38-aecbbe320959" providerId="ADAL" clId="{3041D4AD-5224-4185-821C-B273B207C631}" dt="2024-01-16T23:01:56.878" v="1804" actId="47"/>
        <pc:sldMkLst>
          <pc:docMk/>
          <pc:sldMk cId="3417667845" sldId="2799"/>
        </pc:sldMkLst>
      </pc:sldChg>
      <pc:sldChg chg="del">
        <pc:chgData name="Rose, Tara" userId="83be8dd9-480f-4f6e-9f38-aecbbe320959" providerId="ADAL" clId="{3041D4AD-5224-4185-821C-B273B207C631}" dt="2024-01-16T23:01:56.878" v="1804" actId="47"/>
        <pc:sldMkLst>
          <pc:docMk/>
          <pc:sldMk cId="544768202" sldId="2800"/>
        </pc:sldMkLst>
      </pc:sldChg>
      <pc:sldChg chg="del">
        <pc:chgData name="Rose, Tara" userId="83be8dd9-480f-4f6e-9f38-aecbbe320959" providerId="ADAL" clId="{3041D4AD-5224-4185-821C-B273B207C631}" dt="2024-01-16T23:01:56.878" v="1804" actId="47"/>
        <pc:sldMkLst>
          <pc:docMk/>
          <pc:sldMk cId="3647155887" sldId="2801"/>
        </pc:sldMkLst>
      </pc:sldChg>
      <pc:sldChg chg="del">
        <pc:chgData name="Rose, Tara" userId="83be8dd9-480f-4f6e-9f38-aecbbe320959" providerId="ADAL" clId="{3041D4AD-5224-4185-821C-B273B207C631}" dt="2024-01-16T23:02:00.457" v="1805" actId="47"/>
        <pc:sldMkLst>
          <pc:docMk/>
          <pc:sldMk cId="2207222827" sldId="2802"/>
        </pc:sldMkLst>
      </pc:sldChg>
      <pc:sldChg chg="del">
        <pc:chgData name="Rose, Tara" userId="83be8dd9-480f-4f6e-9f38-aecbbe320959" providerId="ADAL" clId="{3041D4AD-5224-4185-821C-B273B207C631}" dt="2024-01-16T23:02:00.457" v="1805" actId="47"/>
        <pc:sldMkLst>
          <pc:docMk/>
          <pc:sldMk cId="4228007552" sldId="2803"/>
        </pc:sldMkLst>
      </pc:sldChg>
      <pc:sldChg chg="modSp del">
        <pc:chgData name="Rose, Tara" userId="83be8dd9-480f-4f6e-9f38-aecbbe320959" providerId="ADAL" clId="{3041D4AD-5224-4185-821C-B273B207C631}" dt="2024-01-16T23:02:00.457" v="1805" actId="47"/>
        <pc:sldMkLst>
          <pc:docMk/>
          <pc:sldMk cId="3530373604" sldId="2804"/>
        </pc:sldMkLst>
        <pc:spChg chg="mod">
          <ac:chgData name="Rose, Tara" userId="83be8dd9-480f-4f6e-9f38-aecbbe320959" providerId="ADAL" clId="{3041D4AD-5224-4185-821C-B273B207C631}" dt="2024-01-16T22:42:08.999" v="1197"/>
          <ac:spMkLst>
            <pc:docMk/>
            <pc:sldMk cId="3530373604" sldId="2804"/>
            <ac:spMk id="3" creationId="{EC5CA40E-5689-ECEF-5550-C2BF64C34DBE}"/>
          </ac:spMkLst>
        </pc:spChg>
      </pc:sldChg>
      <pc:sldChg chg="modSp del">
        <pc:chgData name="Rose, Tara" userId="83be8dd9-480f-4f6e-9f38-aecbbe320959" providerId="ADAL" clId="{3041D4AD-5224-4185-821C-B273B207C631}" dt="2024-01-16T23:02:04.334" v="1806" actId="47"/>
        <pc:sldMkLst>
          <pc:docMk/>
          <pc:sldMk cId="2358492621" sldId="2805"/>
        </pc:sldMkLst>
        <pc:spChg chg="mod">
          <ac:chgData name="Rose, Tara" userId="83be8dd9-480f-4f6e-9f38-aecbbe320959" providerId="ADAL" clId="{3041D4AD-5224-4185-821C-B273B207C631}" dt="2024-01-16T22:42:08.999" v="1197"/>
          <ac:spMkLst>
            <pc:docMk/>
            <pc:sldMk cId="2358492621" sldId="2805"/>
            <ac:spMk id="3" creationId="{CEE82E51-4777-58E0-AE3A-AA583BD60B45}"/>
          </ac:spMkLst>
        </pc:spChg>
      </pc:sldChg>
      <pc:sldChg chg="del">
        <pc:chgData name="Rose, Tara" userId="83be8dd9-480f-4f6e-9f38-aecbbe320959" providerId="ADAL" clId="{3041D4AD-5224-4185-821C-B273B207C631}" dt="2024-01-16T23:02:04.334" v="1806" actId="47"/>
        <pc:sldMkLst>
          <pc:docMk/>
          <pc:sldMk cId="79842120" sldId="2806"/>
        </pc:sldMkLst>
      </pc:sldChg>
      <pc:sldChg chg="del">
        <pc:chgData name="Rose, Tara" userId="83be8dd9-480f-4f6e-9f38-aecbbe320959" providerId="ADAL" clId="{3041D4AD-5224-4185-821C-B273B207C631}" dt="2024-01-16T23:02:04.334" v="1806" actId="47"/>
        <pc:sldMkLst>
          <pc:docMk/>
          <pc:sldMk cId="2445712548" sldId="2807"/>
        </pc:sldMkLst>
      </pc:sldChg>
      <pc:sldChg chg="del">
        <pc:chgData name="Rose, Tara" userId="83be8dd9-480f-4f6e-9f38-aecbbe320959" providerId="ADAL" clId="{3041D4AD-5224-4185-821C-B273B207C631}" dt="2024-01-16T23:02:04.334" v="1806" actId="47"/>
        <pc:sldMkLst>
          <pc:docMk/>
          <pc:sldMk cId="1338849515" sldId="2808"/>
        </pc:sldMkLst>
      </pc:sldChg>
      <pc:sldChg chg="del">
        <pc:chgData name="Rose, Tara" userId="83be8dd9-480f-4f6e-9f38-aecbbe320959" providerId="ADAL" clId="{3041D4AD-5224-4185-821C-B273B207C631}" dt="2024-01-16T23:02:08.784" v="1807" actId="47"/>
        <pc:sldMkLst>
          <pc:docMk/>
          <pc:sldMk cId="646465604" sldId="2809"/>
        </pc:sldMkLst>
      </pc:sldChg>
      <pc:sldChg chg="del">
        <pc:chgData name="Rose, Tara" userId="83be8dd9-480f-4f6e-9f38-aecbbe320959" providerId="ADAL" clId="{3041D4AD-5224-4185-821C-B273B207C631}" dt="2024-01-16T23:02:08.784" v="1807" actId="47"/>
        <pc:sldMkLst>
          <pc:docMk/>
          <pc:sldMk cId="4169475708" sldId="2810"/>
        </pc:sldMkLst>
      </pc:sldChg>
      <pc:sldChg chg="del">
        <pc:chgData name="Rose, Tara" userId="83be8dd9-480f-4f6e-9f38-aecbbe320959" providerId="ADAL" clId="{3041D4AD-5224-4185-821C-B273B207C631}" dt="2024-01-16T23:02:08.784" v="1807" actId="47"/>
        <pc:sldMkLst>
          <pc:docMk/>
          <pc:sldMk cId="3251948853" sldId="2811"/>
        </pc:sldMkLst>
      </pc:sldChg>
      <pc:sldChg chg="del">
        <pc:chgData name="Rose, Tara" userId="83be8dd9-480f-4f6e-9f38-aecbbe320959" providerId="ADAL" clId="{3041D4AD-5224-4185-821C-B273B207C631}" dt="2024-01-16T23:02:08.784" v="1807" actId="47"/>
        <pc:sldMkLst>
          <pc:docMk/>
          <pc:sldMk cId="383827991" sldId="2812"/>
        </pc:sldMkLst>
      </pc:sldChg>
      <pc:sldChg chg="del">
        <pc:chgData name="Rose, Tara" userId="83be8dd9-480f-4f6e-9f38-aecbbe320959" providerId="ADAL" clId="{3041D4AD-5224-4185-821C-B273B207C631}" dt="2024-01-16T23:02:10.704" v="1808" actId="47"/>
        <pc:sldMkLst>
          <pc:docMk/>
          <pc:sldMk cId="372658537" sldId="2813"/>
        </pc:sldMkLst>
      </pc:sldChg>
      <pc:sldChg chg="del">
        <pc:chgData name="Rose, Tara" userId="83be8dd9-480f-4f6e-9f38-aecbbe320959" providerId="ADAL" clId="{3041D4AD-5224-4185-821C-B273B207C631}" dt="2024-01-16T23:02:11.638" v="1809" actId="47"/>
        <pc:sldMkLst>
          <pc:docMk/>
          <pc:sldMk cId="912379078" sldId="2814"/>
        </pc:sldMkLst>
      </pc:sldChg>
      <pc:sldChg chg="modSp del">
        <pc:chgData name="Rose, Tara" userId="83be8dd9-480f-4f6e-9f38-aecbbe320959" providerId="ADAL" clId="{3041D4AD-5224-4185-821C-B273B207C631}" dt="2024-01-16T23:02:13.273" v="1810" actId="47"/>
        <pc:sldMkLst>
          <pc:docMk/>
          <pc:sldMk cId="1446703941" sldId="2815"/>
        </pc:sldMkLst>
        <pc:spChg chg="mod">
          <ac:chgData name="Rose, Tara" userId="83be8dd9-480f-4f6e-9f38-aecbbe320959" providerId="ADAL" clId="{3041D4AD-5224-4185-821C-B273B207C631}" dt="2024-01-16T22:42:08.999" v="1197"/>
          <ac:spMkLst>
            <pc:docMk/>
            <pc:sldMk cId="1446703941" sldId="2815"/>
            <ac:spMk id="3" creationId="{EC5CA40E-5689-ECEF-5550-C2BF64C34DBE}"/>
          </ac:spMkLst>
        </pc:spChg>
      </pc:sldChg>
      <pc:sldChg chg="del">
        <pc:chgData name="Rose, Tara" userId="83be8dd9-480f-4f6e-9f38-aecbbe320959" providerId="ADAL" clId="{3041D4AD-5224-4185-821C-B273B207C631}" dt="2024-01-16T23:02:08.784" v="1807" actId="47"/>
        <pc:sldMkLst>
          <pc:docMk/>
          <pc:sldMk cId="2295645444" sldId="2816"/>
        </pc:sldMkLst>
      </pc:sldChg>
      <pc:sldChg chg="del">
        <pc:chgData name="Rose, Tara" userId="83be8dd9-480f-4f6e-9f38-aecbbe320959" providerId="ADAL" clId="{3041D4AD-5224-4185-821C-B273B207C631}" dt="2024-01-17T17:01:38.927" v="1907" actId="2696"/>
        <pc:sldMkLst>
          <pc:docMk/>
          <pc:sldMk cId="454462045" sldId="2817"/>
        </pc:sldMkLst>
      </pc:sldChg>
      <pc:sldChg chg="del">
        <pc:chgData name="Rose, Tara" userId="83be8dd9-480f-4f6e-9f38-aecbbe320959" providerId="ADAL" clId="{3041D4AD-5224-4185-821C-B273B207C631}" dt="2024-01-17T17:01:42.463" v="1908" actId="2696"/>
        <pc:sldMkLst>
          <pc:docMk/>
          <pc:sldMk cId="2695158135" sldId="2818"/>
        </pc:sldMkLst>
      </pc:sldChg>
      <pc:sldChg chg="modSp del">
        <pc:chgData name="Rose, Tara" userId="83be8dd9-480f-4f6e-9f38-aecbbe320959" providerId="ADAL" clId="{3041D4AD-5224-4185-821C-B273B207C631}" dt="2024-01-17T17:01:30.183" v="1905" actId="2696"/>
        <pc:sldMkLst>
          <pc:docMk/>
          <pc:sldMk cId="3635301096" sldId="2819"/>
        </pc:sldMkLst>
        <pc:spChg chg="mod">
          <ac:chgData name="Rose, Tara" userId="83be8dd9-480f-4f6e-9f38-aecbbe320959" providerId="ADAL" clId="{3041D4AD-5224-4185-821C-B273B207C631}" dt="2024-01-16T22:42:08.999" v="1197"/>
          <ac:spMkLst>
            <pc:docMk/>
            <pc:sldMk cId="3635301096" sldId="2819"/>
            <ac:spMk id="3" creationId="{EC5CA40E-5689-ECEF-5550-C2BF64C34DBE}"/>
          </ac:spMkLst>
        </pc:spChg>
      </pc:sldChg>
      <pc:sldChg chg="del">
        <pc:chgData name="Rose, Tara" userId="83be8dd9-480f-4f6e-9f38-aecbbe320959" providerId="ADAL" clId="{3041D4AD-5224-4185-821C-B273B207C631}" dt="2024-01-17T17:01:35.047" v="1906" actId="2696"/>
        <pc:sldMkLst>
          <pc:docMk/>
          <pc:sldMk cId="2842215321" sldId="2820"/>
        </pc:sldMkLst>
      </pc:sldChg>
      <pc:sldMasterChg chg="modSp mod">
        <pc:chgData name="Rose, Tara" userId="83be8dd9-480f-4f6e-9f38-aecbbe320959" providerId="ADAL" clId="{3041D4AD-5224-4185-821C-B273B207C631}" dt="2024-01-16T22:01:56.229" v="113" actId="20577"/>
        <pc:sldMasterMkLst>
          <pc:docMk/>
          <pc:sldMasterMk cId="2788047825" sldId="2147483648"/>
        </pc:sldMasterMkLst>
        <pc:spChg chg="mod">
          <ac:chgData name="Rose, Tara" userId="83be8dd9-480f-4f6e-9f38-aecbbe320959" providerId="ADAL" clId="{3041D4AD-5224-4185-821C-B273B207C631}" dt="2024-01-16T22:01:56.229" v="113" actId="20577"/>
          <ac:spMkLst>
            <pc:docMk/>
            <pc:sldMasterMk cId="2788047825" sldId="2147483648"/>
            <ac:spMk id="10" creationId="{5E2145CF-D544-9E48-B64D-81F20C4A5165}"/>
          </ac:spMkLst>
        </pc:spChg>
        <pc:spChg chg="mod">
          <ac:chgData name="Rose, Tara" userId="83be8dd9-480f-4f6e-9f38-aecbbe320959" providerId="ADAL" clId="{3041D4AD-5224-4185-821C-B273B207C631}" dt="2024-01-16T22:01:16.211" v="72" actId="20577"/>
          <ac:spMkLst>
            <pc:docMk/>
            <pc:sldMasterMk cId="2788047825" sldId="2147483648"/>
            <ac:spMk id="11" creationId="{4ACB2D0E-EC66-804A-AE15-52BB01CD950C}"/>
          </ac:spMkLst>
        </pc:spChg>
      </pc:sldMasterChg>
      <pc:sldMasterChg chg="modSp mod">
        <pc:chgData name="Rose, Tara" userId="83be8dd9-480f-4f6e-9f38-aecbbe320959" providerId="ADAL" clId="{3041D4AD-5224-4185-821C-B273B207C631}" dt="2024-01-16T22:02:02.972" v="117" actId="20577"/>
        <pc:sldMasterMkLst>
          <pc:docMk/>
          <pc:sldMasterMk cId="2465469455" sldId="2147483708"/>
        </pc:sldMasterMkLst>
        <pc:spChg chg="mod">
          <ac:chgData name="Rose, Tara" userId="83be8dd9-480f-4f6e-9f38-aecbbe320959" providerId="ADAL" clId="{3041D4AD-5224-4185-821C-B273B207C631}" dt="2024-01-16T22:02:02.972" v="117" actId="20577"/>
          <ac:spMkLst>
            <pc:docMk/>
            <pc:sldMasterMk cId="2465469455" sldId="2147483708"/>
            <ac:spMk id="10" creationId="{5E2145CF-D544-9E48-B64D-81F20C4A5165}"/>
          </ac:spMkLst>
        </pc:spChg>
        <pc:spChg chg="mod">
          <ac:chgData name="Rose, Tara" userId="83be8dd9-480f-4f6e-9f38-aecbbe320959" providerId="ADAL" clId="{3041D4AD-5224-4185-821C-B273B207C631}" dt="2024-01-16T22:01:44.300" v="109" actId="20577"/>
          <ac:spMkLst>
            <pc:docMk/>
            <pc:sldMasterMk cId="2465469455" sldId="2147483708"/>
            <ac:spMk id="11" creationId="{4ACB2D0E-EC66-804A-AE15-52BB01CD950C}"/>
          </ac:spMkLst>
        </pc:spChg>
      </pc:sldMasterChg>
    </pc:docChg>
  </pc:docChgLst>
  <pc:docChgLst>
    <pc:chgData name="Rose, Tara" userId="83be8dd9-480f-4f6e-9f38-aecbbe320959" providerId="ADAL" clId="{1A2E7987-860A-4738-B8CA-DBD40283F4B6}"/>
    <pc:docChg chg="custSel delSld modSld modSection">
      <pc:chgData name="Rose, Tara" userId="83be8dd9-480f-4f6e-9f38-aecbbe320959" providerId="ADAL" clId="{1A2E7987-860A-4738-B8CA-DBD40283F4B6}" dt="2023-10-11T21:03:03.012" v="1" actId="2696"/>
      <pc:docMkLst>
        <pc:docMk/>
      </pc:docMkLst>
      <pc:sldChg chg="modSp mod">
        <pc:chgData name="Rose, Tara" userId="83be8dd9-480f-4f6e-9f38-aecbbe320959" providerId="ADAL" clId="{1A2E7987-860A-4738-B8CA-DBD40283F4B6}" dt="2023-10-11T21:02:37.387" v="0" actId="33524"/>
        <pc:sldMkLst>
          <pc:docMk/>
          <pc:sldMk cId="45488184" sldId="400"/>
        </pc:sldMkLst>
        <pc:spChg chg="mod">
          <ac:chgData name="Rose, Tara" userId="83be8dd9-480f-4f6e-9f38-aecbbe320959" providerId="ADAL" clId="{1A2E7987-860A-4738-B8CA-DBD40283F4B6}" dt="2023-10-11T21:02:37.387" v="0" actId="33524"/>
          <ac:spMkLst>
            <pc:docMk/>
            <pc:sldMk cId="45488184" sldId="400"/>
            <ac:spMk id="3" creationId="{BBE2F253-B0B2-964B-B239-C802CA557B30}"/>
          </ac:spMkLst>
        </pc:spChg>
      </pc:sldChg>
      <pc:sldChg chg="del">
        <pc:chgData name="Rose, Tara" userId="83be8dd9-480f-4f6e-9f38-aecbbe320959" providerId="ADAL" clId="{1A2E7987-860A-4738-B8CA-DBD40283F4B6}" dt="2023-10-11T21:03:03.012" v="1" actId="2696"/>
        <pc:sldMkLst>
          <pc:docMk/>
          <pc:sldMk cId="2123282463" sldId="42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6A411B57-78F7-3E45-B730-F7A48F8D567D}" type="datetimeFigureOut">
              <a:rPr lang="en-US" smtClean="0"/>
              <a:t>1/25/2024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9B6C5DAD-1FC6-A840-8B68-69D5B56475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229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C5DAD-1FC6-A840-8B68-69D5B564759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1703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sure if this should be here since they will probably never meet at a standing meeting.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C5DAD-1FC6-A840-8B68-69D5B564759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9889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C5DAD-1FC6-A840-8B68-69D5B564759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7608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C5DAD-1FC6-A840-8B68-69D5B5647592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3309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C5DAD-1FC6-A840-8B68-69D5B564759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1844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C5DAD-1FC6-A840-8B68-69D5B5647592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6843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C5DAD-1FC6-A840-8B68-69D5B5647592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4033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we want to keep this slide since we have lost several positions?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C5DAD-1FC6-A840-8B68-69D5B5647592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546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Most of X12s updates are going out via Twitter and LinkedIN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C5DAD-1FC6-A840-8B68-69D5B5647592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8894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C5DAD-1FC6-A840-8B68-69D5B5647592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3556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C5DAD-1FC6-A840-8B68-69D5B5647592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902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C5DAD-1FC6-A840-8B68-69D5B564759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5934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need to talk about the formatting on this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C5DAD-1FC6-A840-8B68-69D5B5647592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4648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C5DAD-1FC6-A840-8B68-69D5B5647592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8834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C5DAD-1FC6-A840-8B68-69D5B5647592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6217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C5DAD-1FC6-A840-8B68-69D5B5647592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6130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C5DAD-1FC6-A840-8B68-69D5B5647592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3479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C5DAD-1FC6-A840-8B68-69D5B5647592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7589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C5DAD-1FC6-A840-8B68-69D5B5647592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0975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Approved Final – the 5</a:t>
            </a:r>
            <a:r>
              <a:rPr lang="en-US" baseline="30000" dirty="0"/>
              <a:t>th</a:t>
            </a:r>
            <a:r>
              <a:rPr lang="en-US" dirty="0"/>
              <a:t> day falls on a Saturday so pushed due date to the following Monday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C5DAD-1FC6-A840-8B68-69D5B5647592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2871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C5DAD-1FC6-A840-8B68-69D5B5647592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5016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C5DAD-1FC6-A840-8B68-69D5B5647592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955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C5DAD-1FC6-A840-8B68-69D5B564759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1252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C5DAD-1FC6-A840-8B68-69D5B5647592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8014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C5DAD-1FC6-A840-8B68-69D5B5647592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126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C5DAD-1FC6-A840-8B68-69D5B564759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692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C5DAD-1FC6-A840-8B68-69D5B564759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4228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C5DAD-1FC6-A840-8B68-69D5B564759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2462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Cathy – what do we need to do with this slide?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C5DAD-1FC6-A840-8B68-69D5B564759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3779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C5DAD-1FC6-A840-8B68-69D5B564759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6643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STACEY AND CHRISTOPHER IF THEY WANT TO CONTINUE AS THE APPOINTEES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C5DAD-1FC6-A840-8B68-69D5B564759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434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4CF0A-086C-EF4C-8298-1ACF1017F0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80" y="1116755"/>
            <a:ext cx="3374390" cy="1524379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3500"/>
              </a:lnSpc>
              <a:defRPr sz="4000"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91236-F3F6-F540-A529-32CB00EFF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2645156"/>
            <a:ext cx="2855976" cy="206436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3300"/>
              </a:lnSpc>
              <a:buNone/>
              <a:defRPr sz="35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Placeholder 16">
            <a:extLst>
              <a:ext uri="{FF2B5EF4-FFF2-40B4-BE49-F238E27FC236}">
                <a16:creationId xmlns:a16="http://schemas.microsoft.com/office/drawing/2014/main" id="{BA5D6520-B36D-BF4C-9C4B-66A63E1983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880228" y="781365"/>
            <a:ext cx="9932670" cy="5804642"/>
          </a:xfrm>
          <a:custGeom>
            <a:avLst/>
            <a:gdLst>
              <a:gd name="connsiteX0" fmla="*/ 0 w 11704320"/>
              <a:gd name="connsiteY0" fmla="*/ 5938623 h 5938623"/>
              <a:gd name="connsiteX1" fmla="*/ 1484656 w 11704320"/>
              <a:gd name="connsiteY1" fmla="*/ 0 h 5938623"/>
              <a:gd name="connsiteX2" fmla="*/ 11704320 w 11704320"/>
              <a:gd name="connsiteY2" fmla="*/ 0 h 5938623"/>
              <a:gd name="connsiteX3" fmla="*/ 10219664 w 11704320"/>
              <a:gd name="connsiteY3" fmla="*/ 5938623 h 5938623"/>
              <a:gd name="connsiteX4" fmla="*/ 0 w 11704320"/>
              <a:gd name="connsiteY4" fmla="*/ 5938623 h 5938623"/>
              <a:gd name="connsiteX0" fmla="*/ 0 w 11704320"/>
              <a:gd name="connsiteY0" fmla="*/ 5938623 h 5938623"/>
              <a:gd name="connsiteX1" fmla="*/ 1484656 w 11704320"/>
              <a:gd name="connsiteY1" fmla="*/ 0 h 5938623"/>
              <a:gd name="connsiteX2" fmla="*/ 11704320 w 11704320"/>
              <a:gd name="connsiteY2" fmla="*/ 0 h 5938623"/>
              <a:gd name="connsiteX3" fmla="*/ 11696251 w 11704320"/>
              <a:gd name="connsiteY3" fmla="*/ 5918303 h 5938623"/>
              <a:gd name="connsiteX4" fmla="*/ 0 w 11704320"/>
              <a:gd name="connsiteY4" fmla="*/ 5938623 h 5938623"/>
              <a:gd name="connsiteX0" fmla="*/ 0 w 11704320"/>
              <a:gd name="connsiteY0" fmla="*/ 5938623 h 5938623"/>
              <a:gd name="connsiteX1" fmla="*/ 1484656 w 11704320"/>
              <a:gd name="connsiteY1" fmla="*/ 0 h 5938623"/>
              <a:gd name="connsiteX2" fmla="*/ 11704320 w 11704320"/>
              <a:gd name="connsiteY2" fmla="*/ 0 h 5938623"/>
              <a:gd name="connsiteX3" fmla="*/ 11703025 w 11704320"/>
              <a:gd name="connsiteY3" fmla="*/ 5925076 h 5938623"/>
              <a:gd name="connsiteX4" fmla="*/ 0 w 11704320"/>
              <a:gd name="connsiteY4" fmla="*/ 5938623 h 5938623"/>
              <a:gd name="connsiteX0" fmla="*/ 0 w 11704320"/>
              <a:gd name="connsiteY0" fmla="*/ 5938623 h 5938623"/>
              <a:gd name="connsiteX1" fmla="*/ 1484656 w 11704320"/>
              <a:gd name="connsiteY1" fmla="*/ 0 h 5938623"/>
              <a:gd name="connsiteX2" fmla="*/ 11704320 w 11704320"/>
              <a:gd name="connsiteY2" fmla="*/ 0 h 5938623"/>
              <a:gd name="connsiteX3" fmla="*/ 11699850 w 11704320"/>
              <a:gd name="connsiteY3" fmla="*/ 5928251 h 5938623"/>
              <a:gd name="connsiteX4" fmla="*/ 0 w 11704320"/>
              <a:gd name="connsiteY4" fmla="*/ 5938623 h 5938623"/>
              <a:gd name="connsiteX0" fmla="*/ 0 w 11704320"/>
              <a:gd name="connsiteY0" fmla="*/ 5938623 h 5938623"/>
              <a:gd name="connsiteX1" fmla="*/ 1484656 w 11704320"/>
              <a:gd name="connsiteY1" fmla="*/ 0 h 5938623"/>
              <a:gd name="connsiteX2" fmla="*/ 11704320 w 11704320"/>
              <a:gd name="connsiteY2" fmla="*/ 0 h 5938623"/>
              <a:gd name="connsiteX3" fmla="*/ 11699850 w 11704320"/>
              <a:gd name="connsiteY3" fmla="*/ 5934601 h 5938623"/>
              <a:gd name="connsiteX4" fmla="*/ 0 w 11704320"/>
              <a:gd name="connsiteY4" fmla="*/ 5938623 h 5938623"/>
              <a:gd name="connsiteX0" fmla="*/ 1766544 w 10219664"/>
              <a:gd name="connsiteY0" fmla="*/ 5773523 h 5934601"/>
              <a:gd name="connsiteX1" fmla="*/ 0 w 10219664"/>
              <a:gd name="connsiteY1" fmla="*/ 0 h 5934601"/>
              <a:gd name="connsiteX2" fmla="*/ 10219664 w 10219664"/>
              <a:gd name="connsiteY2" fmla="*/ 0 h 5934601"/>
              <a:gd name="connsiteX3" fmla="*/ 10215194 w 10219664"/>
              <a:gd name="connsiteY3" fmla="*/ 5934601 h 5934601"/>
              <a:gd name="connsiteX4" fmla="*/ 1766544 w 10219664"/>
              <a:gd name="connsiteY4" fmla="*/ 5773523 h 5934601"/>
              <a:gd name="connsiteX0" fmla="*/ 290169 w 10219664"/>
              <a:gd name="connsiteY0" fmla="*/ 5932273 h 5934601"/>
              <a:gd name="connsiteX1" fmla="*/ 0 w 10219664"/>
              <a:gd name="connsiteY1" fmla="*/ 0 h 5934601"/>
              <a:gd name="connsiteX2" fmla="*/ 10219664 w 10219664"/>
              <a:gd name="connsiteY2" fmla="*/ 0 h 5934601"/>
              <a:gd name="connsiteX3" fmla="*/ 10215194 w 10219664"/>
              <a:gd name="connsiteY3" fmla="*/ 5934601 h 5934601"/>
              <a:gd name="connsiteX4" fmla="*/ 290169 w 10219664"/>
              <a:gd name="connsiteY4" fmla="*/ 5932273 h 5934601"/>
              <a:gd name="connsiteX0" fmla="*/ 0 w 9929495"/>
              <a:gd name="connsiteY0" fmla="*/ 5932273 h 5934601"/>
              <a:gd name="connsiteX1" fmla="*/ 2986431 w 9929495"/>
              <a:gd name="connsiteY1" fmla="*/ 6350 h 5934601"/>
              <a:gd name="connsiteX2" fmla="*/ 9929495 w 9929495"/>
              <a:gd name="connsiteY2" fmla="*/ 0 h 5934601"/>
              <a:gd name="connsiteX3" fmla="*/ 9925025 w 9929495"/>
              <a:gd name="connsiteY3" fmla="*/ 5934601 h 5934601"/>
              <a:gd name="connsiteX4" fmla="*/ 0 w 9929495"/>
              <a:gd name="connsiteY4" fmla="*/ 5932273 h 5934601"/>
              <a:gd name="connsiteX0" fmla="*/ 0 w 9929495"/>
              <a:gd name="connsiteY0" fmla="*/ 5932273 h 5934601"/>
              <a:gd name="connsiteX1" fmla="*/ 3707156 w 9929495"/>
              <a:gd name="connsiteY1" fmla="*/ 333375 h 5934601"/>
              <a:gd name="connsiteX2" fmla="*/ 9929495 w 9929495"/>
              <a:gd name="connsiteY2" fmla="*/ 0 h 5934601"/>
              <a:gd name="connsiteX3" fmla="*/ 9925025 w 9929495"/>
              <a:gd name="connsiteY3" fmla="*/ 5934601 h 5934601"/>
              <a:gd name="connsiteX4" fmla="*/ 0 w 9929495"/>
              <a:gd name="connsiteY4" fmla="*/ 5932273 h 5934601"/>
              <a:gd name="connsiteX0" fmla="*/ 0 w 9929495"/>
              <a:gd name="connsiteY0" fmla="*/ 5932273 h 5934601"/>
              <a:gd name="connsiteX1" fmla="*/ 3542056 w 9929495"/>
              <a:gd name="connsiteY1" fmla="*/ 0 h 5934601"/>
              <a:gd name="connsiteX2" fmla="*/ 9929495 w 9929495"/>
              <a:gd name="connsiteY2" fmla="*/ 0 h 5934601"/>
              <a:gd name="connsiteX3" fmla="*/ 9925025 w 9929495"/>
              <a:gd name="connsiteY3" fmla="*/ 5934601 h 5934601"/>
              <a:gd name="connsiteX4" fmla="*/ 0 w 9929495"/>
              <a:gd name="connsiteY4" fmla="*/ 5932273 h 5934601"/>
              <a:gd name="connsiteX0" fmla="*/ 0 w 9929495"/>
              <a:gd name="connsiteY0" fmla="*/ 5932273 h 5932272"/>
              <a:gd name="connsiteX1" fmla="*/ 3542056 w 9929495"/>
              <a:gd name="connsiteY1" fmla="*/ 0 h 5932272"/>
              <a:gd name="connsiteX2" fmla="*/ 9929495 w 9929495"/>
              <a:gd name="connsiteY2" fmla="*/ 0 h 5932272"/>
              <a:gd name="connsiteX3" fmla="*/ 9925025 w 9929495"/>
              <a:gd name="connsiteY3" fmla="*/ 5847014 h 5932272"/>
              <a:gd name="connsiteX4" fmla="*/ 0 w 9929495"/>
              <a:gd name="connsiteY4" fmla="*/ 5932273 h 5932272"/>
              <a:gd name="connsiteX0" fmla="*/ 0 w 9931983"/>
              <a:gd name="connsiteY0" fmla="*/ 5932273 h 5932273"/>
              <a:gd name="connsiteX1" fmla="*/ 3542056 w 9931983"/>
              <a:gd name="connsiteY1" fmla="*/ 0 h 5932273"/>
              <a:gd name="connsiteX2" fmla="*/ 9929495 w 9931983"/>
              <a:gd name="connsiteY2" fmla="*/ 0 h 5932273"/>
              <a:gd name="connsiteX3" fmla="*/ 9931375 w 9931983"/>
              <a:gd name="connsiteY3" fmla="*/ 5928114 h 5932273"/>
              <a:gd name="connsiteX4" fmla="*/ 0 w 9931983"/>
              <a:gd name="connsiteY4" fmla="*/ 5932273 h 5932273"/>
              <a:gd name="connsiteX0" fmla="*/ 0 w 9900233"/>
              <a:gd name="connsiteY0" fmla="*/ 5877125 h 5928114"/>
              <a:gd name="connsiteX1" fmla="*/ 3510306 w 9900233"/>
              <a:gd name="connsiteY1" fmla="*/ 0 h 5928114"/>
              <a:gd name="connsiteX2" fmla="*/ 9897745 w 9900233"/>
              <a:gd name="connsiteY2" fmla="*/ 0 h 5928114"/>
              <a:gd name="connsiteX3" fmla="*/ 9899625 w 9900233"/>
              <a:gd name="connsiteY3" fmla="*/ 5928114 h 5928114"/>
              <a:gd name="connsiteX4" fmla="*/ 0 w 9900233"/>
              <a:gd name="connsiteY4" fmla="*/ 5877125 h 5928114"/>
              <a:gd name="connsiteX0" fmla="*/ 0 w 9935158"/>
              <a:gd name="connsiteY0" fmla="*/ 5932272 h 5932272"/>
              <a:gd name="connsiteX1" fmla="*/ 3545231 w 9935158"/>
              <a:gd name="connsiteY1" fmla="*/ 0 h 5932272"/>
              <a:gd name="connsiteX2" fmla="*/ 9932670 w 9935158"/>
              <a:gd name="connsiteY2" fmla="*/ 0 h 5932272"/>
              <a:gd name="connsiteX3" fmla="*/ 9934550 w 9935158"/>
              <a:gd name="connsiteY3" fmla="*/ 5928114 h 5932272"/>
              <a:gd name="connsiteX4" fmla="*/ 0 w 9935158"/>
              <a:gd name="connsiteY4" fmla="*/ 5932272 h 5932272"/>
              <a:gd name="connsiteX0" fmla="*/ 0 w 9935158"/>
              <a:gd name="connsiteY0" fmla="*/ 5938760 h 5938760"/>
              <a:gd name="connsiteX1" fmla="*/ 3545231 w 9935158"/>
              <a:gd name="connsiteY1" fmla="*/ 0 h 5938760"/>
              <a:gd name="connsiteX2" fmla="*/ 9932670 w 9935158"/>
              <a:gd name="connsiteY2" fmla="*/ 0 h 5938760"/>
              <a:gd name="connsiteX3" fmla="*/ 9934550 w 9935158"/>
              <a:gd name="connsiteY3" fmla="*/ 5928114 h 5938760"/>
              <a:gd name="connsiteX4" fmla="*/ 0 w 9935158"/>
              <a:gd name="connsiteY4" fmla="*/ 5938760 h 5938760"/>
              <a:gd name="connsiteX0" fmla="*/ 0 w 9935158"/>
              <a:gd name="connsiteY0" fmla="*/ 5935516 h 5935516"/>
              <a:gd name="connsiteX1" fmla="*/ 3545231 w 9935158"/>
              <a:gd name="connsiteY1" fmla="*/ 0 h 5935516"/>
              <a:gd name="connsiteX2" fmla="*/ 9932670 w 9935158"/>
              <a:gd name="connsiteY2" fmla="*/ 0 h 5935516"/>
              <a:gd name="connsiteX3" fmla="*/ 9934550 w 9935158"/>
              <a:gd name="connsiteY3" fmla="*/ 5928114 h 5935516"/>
              <a:gd name="connsiteX4" fmla="*/ 0 w 9935158"/>
              <a:gd name="connsiteY4" fmla="*/ 5935516 h 5935516"/>
              <a:gd name="connsiteX0" fmla="*/ 0 w 9931983"/>
              <a:gd name="connsiteY0" fmla="*/ 5932272 h 5932272"/>
              <a:gd name="connsiteX1" fmla="*/ 3542056 w 9931983"/>
              <a:gd name="connsiteY1" fmla="*/ 0 h 5932272"/>
              <a:gd name="connsiteX2" fmla="*/ 9929495 w 9931983"/>
              <a:gd name="connsiteY2" fmla="*/ 0 h 5932272"/>
              <a:gd name="connsiteX3" fmla="*/ 9931375 w 9931983"/>
              <a:gd name="connsiteY3" fmla="*/ 5928114 h 5932272"/>
              <a:gd name="connsiteX4" fmla="*/ 0 w 9931983"/>
              <a:gd name="connsiteY4" fmla="*/ 5932272 h 5932272"/>
              <a:gd name="connsiteX0" fmla="*/ 0 w 9941193"/>
              <a:gd name="connsiteY0" fmla="*/ 5932272 h 5937847"/>
              <a:gd name="connsiteX1" fmla="*/ 3542056 w 9941193"/>
              <a:gd name="connsiteY1" fmla="*/ 0 h 5937847"/>
              <a:gd name="connsiteX2" fmla="*/ 9929495 w 9941193"/>
              <a:gd name="connsiteY2" fmla="*/ 0 h 5937847"/>
              <a:gd name="connsiteX3" fmla="*/ 9940900 w 9941193"/>
              <a:gd name="connsiteY3" fmla="*/ 5937847 h 5937847"/>
              <a:gd name="connsiteX4" fmla="*/ 0 w 9941193"/>
              <a:gd name="connsiteY4" fmla="*/ 5932272 h 5937847"/>
              <a:gd name="connsiteX0" fmla="*/ 0 w 9941508"/>
              <a:gd name="connsiteY0" fmla="*/ 5932272 h 5937847"/>
              <a:gd name="connsiteX1" fmla="*/ 3542056 w 9941508"/>
              <a:gd name="connsiteY1" fmla="*/ 0 h 5937847"/>
              <a:gd name="connsiteX2" fmla="*/ 9939020 w 9941508"/>
              <a:gd name="connsiteY2" fmla="*/ 3244 h 5937847"/>
              <a:gd name="connsiteX3" fmla="*/ 9940900 w 9941508"/>
              <a:gd name="connsiteY3" fmla="*/ 5937847 h 5937847"/>
              <a:gd name="connsiteX4" fmla="*/ 0 w 9941508"/>
              <a:gd name="connsiteY4" fmla="*/ 5932272 h 5937847"/>
              <a:gd name="connsiteX0" fmla="*/ 0 w 9941508"/>
              <a:gd name="connsiteY0" fmla="*/ 5929028 h 5934603"/>
              <a:gd name="connsiteX1" fmla="*/ 3608731 w 9941508"/>
              <a:gd name="connsiteY1" fmla="*/ 32440 h 5934603"/>
              <a:gd name="connsiteX2" fmla="*/ 9939020 w 9941508"/>
              <a:gd name="connsiteY2" fmla="*/ 0 h 5934603"/>
              <a:gd name="connsiteX3" fmla="*/ 9940900 w 9941508"/>
              <a:gd name="connsiteY3" fmla="*/ 5934603 h 5934603"/>
              <a:gd name="connsiteX4" fmla="*/ 0 w 9941508"/>
              <a:gd name="connsiteY4" fmla="*/ 5929028 h 5934603"/>
              <a:gd name="connsiteX0" fmla="*/ 0 w 9941508"/>
              <a:gd name="connsiteY0" fmla="*/ 5929028 h 5934603"/>
              <a:gd name="connsiteX1" fmla="*/ 3551581 w 9941508"/>
              <a:gd name="connsiteY1" fmla="*/ 0 h 5934603"/>
              <a:gd name="connsiteX2" fmla="*/ 9939020 w 9941508"/>
              <a:gd name="connsiteY2" fmla="*/ 0 h 5934603"/>
              <a:gd name="connsiteX3" fmla="*/ 9940900 w 9941508"/>
              <a:gd name="connsiteY3" fmla="*/ 5934603 h 5934603"/>
              <a:gd name="connsiteX4" fmla="*/ 0 w 9941508"/>
              <a:gd name="connsiteY4" fmla="*/ 5929028 h 5934603"/>
              <a:gd name="connsiteX0" fmla="*/ 0 w 9811333"/>
              <a:gd name="connsiteY0" fmla="*/ 5864149 h 5934603"/>
              <a:gd name="connsiteX1" fmla="*/ 3421406 w 9811333"/>
              <a:gd name="connsiteY1" fmla="*/ 0 h 5934603"/>
              <a:gd name="connsiteX2" fmla="*/ 9808845 w 9811333"/>
              <a:gd name="connsiteY2" fmla="*/ 0 h 5934603"/>
              <a:gd name="connsiteX3" fmla="*/ 9810725 w 9811333"/>
              <a:gd name="connsiteY3" fmla="*/ 5934603 h 5934603"/>
              <a:gd name="connsiteX4" fmla="*/ 0 w 9811333"/>
              <a:gd name="connsiteY4" fmla="*/ 5864149 h 5934603"/>
              <a:gd name="connsiteX0" fmla="*/ 0 w 9938333"/>
              <a:gd name="connsiteY0" fmla="*/ 5935516 h 5935516"/>
              <a:gd name="connsiteX1" fmla="*/ 3548406 w 9938333"/>
              <a:gd name="connsiteY1" fmla="*/ 0 h 5935516"/>
              <a:gd name="connsiteX2" fmla="*/ 9935845 w 9938333"/>
              <a:gd name="connsiteY2" fmla="*/ 0 h 5935516"/>
              <a:gd name="connsiteX3" fmla="*/ 9937725 w 9938333"/>
              <a:gd name="connsiteY3" fmla="*/ 5934603 h 5935516"/>
              <a:gd name="connsiteX4" fmla="*/ 0 w 9938333"/>
              <a:gd name="connsiteY4" fmla="*/ 5935516 h 5935516"/>
              <a:gd name="connsiteX0" fmla="*/ 0 w 9935158"/>
              <a:gd name="connsiteY0" fmla="*/ 5929028 h 5934603"/>
              <a:gd name="connsiteX1" fmla="*/ 3545231 w 9935158"/>
              <a:gd name="connsiteY1" fmla="*/ 0 h 5934603"/>
              <a:gd name="connsiteX2" fmla="*/ 9932670 w 9935158"/>
              <a:gd name="connsiteY2" fmla="*/ 0 h 5934603"/>
              <a:gd name="connsiteX3" fmla="*/ 9934550 w 9935158"/>
              <a:gd name="connsiteY3" fmla="*/ 5934603 h 5934603"/>
              <a:gd name="connsiteX4" fmla="*/ 0 w 9935158"/>
              <a:gd name="connsiteY4" fmla="*/ 5929028 h 5934603"/>
              <a:gd name="connsiteX0" fmla="*/ 0 w 9932670"/>
              <a:gd name="connsiteY0" fmla="*/ 5929028 h 5929028"/>
              <a:gd name="connsiteX1" fmla="*/ 3545231 w 9932670"/>
              <a:gd name="connsiteY1" fmla="*/ 0 h 5929028"/>
              <a:gd name="connsiteX2" fmla="*/ 9932670 w 9932670"/>
              <a:gd name="connsiteY2" fmla="*/ 0 h 5929028"/>
              <a:gd name="connsiteX3" fmla="*/ 9899625 w 9932670"/>
              <a:gd name="connsiteY3" fmla="*/ 5885943 h 5929028"/>
              <a:gd name="connsiteX4" fmla="*/ 0 w 9932670"/>
              <a:gd name="connsiteY4" fmla="*/ 5929028 h 5929028"/>
              <a:gd name="connsiteX0" fmla="*/ 0 w 9899978"/>
              <a:gd name="connsiteY0" fmla="*/ 5929028 h 5929028"/>
              <a:gd name="connsiteX1" fmla="*/ 3545231 w 9899978"/>
              <a:gd name="connsiteY1" fmla="*/ 0 h 5929028"/>
              <a:gd name="connsiteX2" fmla="*/ 9891395 w 9899978"/>
              <a:gd name="connsiteY2" fmla="*/ 29196 h 5929028"/>
              <a:gd name="connsiteX3" fmla="*/ 9899625 w 9899978"/>
              <a:gd name="connsiteY3" fmla="*/ 5885943 h 5929028"/>
              <a:gd name="connsiteX4" fmla="*/ 0 w 9899978"/>
              <a:gd name="connsiteY4" fmla="*/ 5929028 h 5929028"/>
              <a:gd name="connsiteX0" fmla="*/ 0 w 9929495"/>
              <a:gd name="connsiteY0" fmla="*/ 5929028 h 5929028"/>
              <a:gd name="connsiteX1" fmla="*/ 3545231 w 9929495"/>
              <a:gd name="connsiteY1" fmla="*/ 0 h 5929028"/>
              <a:gd name="connsiteX2" fmla="*/ 9929495 w 9929495"/>
              <a:gd name="connsiteY2" fmla="*/ 0 h 5929028"/>
              <a:gd name="connsiteX3" fmla="*/ 9899625 w 9929495"/>
              <a:gd name="connsiteY3" fmla="*/ 5885943 h 5929028"/>
              <a:gd name="connsiteX4" fmla="*/ 0 w 9929495"/>
              <a:gd name="connsiteY4" fmla="*/ 5929028 h 5929028"/>
              <a:gd name="connsiteX0" fmla="*/ 0 w 9929495"/>
              <a:gd name="connsiteY0" fmla="*/ 5929028 h 5931359"/>
              <a:gd name="connsiteX1" fmla="*/ 3545231 w 9929495"/>
              <a:gd name="connsiteY1" fmla="*/ 0 h 5931359"/>
              <a:gd name="connsiteX2" fmla="*/ 9929495 w 9929495"/>
              <a:gd name="connsiteY2" fmla="*/ 0 h 5931359"/>
              <a:gd name="connsiteX3" fmla="*/ 9928200 w 9929495"/>
              <a:gd name="connsiteY3" fmla="*/ 5931359 h 5931359"/>
              <a:gd name="connsiteX4" fmla="*/ 0 w 9929495"/>
              <a:gd name="connsiteY4" fmla="*/ 5929028 h 5931359"/>
              <a:gd name="connsiteX0" fmla="*/ 0 w 9931983"/>
              <a:gd name="connsiteY0" fmla="*/ 5929028 h 5934603"/>
              <a:gd name="connsiteX1" fmla="*/ 3545231 w 9931983"/>
              <a:gd name="connsiteY1" fmla="*/ 0 h 5934603"/>
              <a:gd name="connsiteX2" fmla="*/ 9929495 w 9931983"/>
              <a:gd name="connsiteY2" fmla="*/ 0 h 5934603"/>
              <a:gd name="connsiteX3" fmla="*/ 9931375 w 9931983"/>
              <a:gd name="connsiteY3" fmla="*/ 5934603 h 5934603"/>
              <a:gd name="connsiteX4" fmla="*/ 0 w 9931983"/>
              <a:gd name="connsiteY4" fmla="*/ 5929028 h 5934603"/>
              <a:gd name="connsiteX0" fmla="*/ 0 w 9931983"/>
              <a:gd name="connsiteY0" fmla="*/ 5929028 h 5931359"/>
              <a:gd name="connsiteX1" fmla="*/ 3545231 w 9931983"/>
              <a:gd name="connsiteY1" fmla="*/ 0 h 5931359"/>
              <a:gd name="connsiteX2" fmla="*/ 9929495 w 9931983"/>
              <a:gd name="connsiteY2" fmla="*/ 0 h 5931359"/>
              <a:gd name="connsiteX3" fmla="*/ 9931375 w 9931983"/>
              <a:gd name="connsiteY3" fmla="*/ 5931359 h 5931359"/>
              <a:gd name="connsiteX4" fmla="*/ 0 w 9931983"/>
              <a:gd name="connsiteY4" fmla="*/ 5929028 h 5931359"/>
              <a:gd name="connsiteX0" fmla="*/ 0 w 9931456"/>
              <a:gd name="connsiteY0" fmla="*/ 5929028 h 5931359"/>
              <a:gd name="connsiteX1" fmla="*/ 3545231 w 9931456"/>
              <a:gd name="connsiteY1" fmla="*/ 0 h 5931359"/>
              <a:gd name="connsiteX2" fmla="*/ 9872345 w 9931456"/>
              <a:gd name="connsiteY2" fmla="*/ 55148 h 5931359"/>
              <a:gd name="connsiteX3" fmla="*/ 9931375 w 9931456"/>
              <a:gd name="connsiteY3" fmla="*/ 5931359 h 5931359"/>
              <a:gd name="connsiteX4" fmla="*/ 0 w 9931456"/>
              <a:gd name="connsiteY4" fmla="*/ 5929028 h 5931359"/>
              <a:gd name="connsiteX0" fmla="*/ 0 w 9931983"/>
              <a:gd name="connsiteY0" fmla="*/ 5929028 h 5931359"/>
              <a:gd name="connsiteX1" fmla="*/ 3545231 w 9931983"/>
              <a:gd name="connsiteY1" fmla="*/ 0 h 5931359"/>
              <a:gd name="connsiteX2" fmla="*/ 9929495 w 9931983"/>
              <a:gd name="connsiteY2" fmla="*/ 0 h 5931359"/>
              <a:gd name="connsiteX3" fmla="*/ 9931375 w 9931983"/>
              <a:gd name="connsiteY3" fmla="*/ 5931359 h 5931359"/>
              <a:gd name="connsiteX4" fmla="*/ 0 w 9931983"/>
              <a:gd name="connsiteY4" fmla="*/ 5929028 h 5931359"/>
              <a:gd name="connsiteX0" fmla="*/ 0 w 9932670"/>
              <a:gd name="connsiteY0" fmla="*/ 5929028 h 5931359"/>
              <a:gd name="connsiteX1" fmla="*/ 3545231 w 9932670"/>
              <a:gd name="connsiteY1" fmla="*/ 0 h 5931359"/>
              <a:gd name="connsiteX2" fmla="*/ 9932670 w 9932670"/>
              <a:gd name="connsiteY2" fmla="*/ 0 h 5931359"/>
              <a:gd name="connsiteX3" fmla="*/ 9931375 w 9932670"/>
              <a:gd name="connsiteY3" fmla="*/ 5931359 h 5931359"/>
              <a:gd name="connsiteX4" fmla="*/ 0 w 9932670"/>
              <a:gd name="connsiteY4" fmla="*/ 5929028 h 5931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32670" h="5931359">
                <a:moveTo>
                  <a:pt x="0" y="5929028"/>
                </a:moveTo>
                <a:lnTo>
                  <a:pt x="3545231" y="0"/>
                </a:lnTo>
                <a:lnTo>
                  <a:pt x="9932670" y="0"/>
                </a:lnTo>
                <a:cubicBezTo>
                  <a:pt x="9929980" y="1972768"/>
                  <a:pt x="9934065" y="3958591"/>
                  <a:pt x="9931375" y="5931359"/>
                </a:cubicBezTo>
                <a:lnTo>
                  <a:pt x="0" y="592902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325876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 userDrawn="1">
          <p15:clr>
            <a:srgbClr val="FBAE40"/>
          </p15:clr>
        </p15:guide>
        <p15:guide id="2" pos="74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Bkgrd - Bullet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rallelogram 10">
            <a:extLst>
              <a:ext uri="{FF2B5EF4-FFF2-40B4-BE49-F238E27FC236}">
                <a16:creationId xmlns:a16="http://schemas.microsoft.com/office/drawing/2014/main" id="{C9A3925E-4600-354B-8881-E32058CE5FE6}"/>
              </a:ext>
            </a:extLst>
          </p:cNvPr>
          <p:cNvSpPr/>
          <p:nvPr userDrawn="1"/>
        </p:nvSpPr>
        <p:spPr>
          <a:xfrm>
            <a:off x="1879115" y="779571"/>
            <a:ext cx="9936592" cy="5809188"/>
          </a:xfrm>
          <a:custGeom>
            <a:avLst/>
            <a:gdLst>
              <a:gd name="connsiteX0" fmla="*/ 0 w 6986016"/>
              <a:gd name="connsiteY0" fmla="*/ 5934602 h 5934602"/>
              <a:gd name="connsiteX1" fmla="*/ 1483651 w 6986016"/>
              <a:gd name="connsiteY1" fmla="*/ 0 h 5934602"/>
              <a:gd name="connsiteX2" fmla="*/ 6986016 w 6986016"/>
              <a:gd name="connsiteY2" fmla="*/ 0 h 5934602"/>
              <a:gd name="connsiteX3" fmla="*/ 5502366 w 6986016"/>
              <a:gd name="connsiteY3" fmla="*/ 5934602 h 5934602"/>
              <a:gd name="connsiteX4" fmla="*/ 0 w 6986016"/>
              <a:gd name="connsiteY4" fmla="*/ 5934602 h 5934602"/>
              <a:gd name="connsiteX0" fmla="*/ 0 w 9392717"/>
              <a:gd name="connsiteY0" fmla="*/ 5927286 h 5934602"/>
              <a:gd name="connsiteX1" fmla="*/ 3890352 w 9392717"/>
              <a:gd name="connsiteY1" fmla="*/ 0 h 5934602"/>
              <a:gd name="connsiteX2" fmla="*/ 9392717 w 9392717"/>
              <a:gd name="connsiteY2" fmla="*/ 0 h 5934602"/>
              <a:gd name="connsiteX3" fmla="*/ 7909067 w 9392717"/>
              <a:gd name="connsiteY3" fmla="*/ 5934602 h 5934602"/>
              <a:gd name="connsiteX4" fmla="*/ 0 w 9392717"/>
              <a:gd name="connsiteY4" fmla="*/ 5927286 h 5934602"/>
              <a:gd name="connsiteX0" fmla="*/ 0 w 9392717"/>
              <a:gd name="connsiteY0" fmla="*/ 5927286 h 5934602"/>
              <a:gd name="connsiteX1" fmla="*/ 3531908 w 9392717"/>
              <a:gd name="connsiteY1" fmla="*/ 0 h 5934602"/>
              <a:gd name="connsiteX2" fmla="*/ 9392717 w 9392717"/>
              <a:gd name="connsiteY2" fmla="*/ 0 h 5934602"/>
              <a:gd name="connsiteX3" fmla="*/ 7909067 w 9392717"/>
              <a:gd name="connsiteY3" fmla="*/ 5934602 h 5934602"/>
              <a:gd name="connsiteX4" fmla="*/ 0 w 9392717"/>
              <a:gd name="connsiteY4" fmla="*/ 5927286 h 5934602"/>
              <a:gd name="connsiteX0" fmla="*/ 0 w 9890150"/>
              <a:gd name="connsiteY0" fmla="*/ 5927286 h 5934602"/>
              <a:gd name="connsiteX1" fmla="*/ 3531908 w 9890150"/>
              <a:gd name="connsiteY1" fmla="*/ 0 h 5934602"/>
              <a:gd name="connsiteX2" fmla="*/ 9890150 w 9890150"/>
              <a:gd name="connsiteY2" fmla="*/ 14630 h 5934602"/>
              <a:gd name="connsiteX3" fmla="*/ 7909067 w 9890150"/>
              <a:gd name="connsiteY3" fmla="*/ 5934602 h 5934602"/>
              <a:gd name="connsiteX4" fmla="*/ 0 w 9890150"/>
              <a:gd name="connsiteY4" fmla="*/ 5927286 h 5934602"/>
              <a:gd name="connsiteX0" fmla="*/ 0 w 9906116"/>
              <a:gd name="connsiteY0" fmla="*/ 5927286 h 5941918"/>
              <a:gd name="connsiteX1" fmla="*/ 3531908 w 9906116"/>
              <a:gd name="connsiteY1" fmla="*/ 0 h 5941918"/>
              <a:gd name="connsiteX2" fmla="*/ 9890150 w 9906116"/>
              <a:gd name="connsiteY2" fmla="*/ 14630 h 5941918"/>
              <a:gd name="connsiteX3" fmla="*/ 9906116 w 9906116"/>
              <a:gd name="connsiteY3" fmla="*/ 5941918 h 5941918"/>
              <a:gd name="connsiteX4" fmla="*/ 0 w 9906116"/>
              <a:gd name="connsiteY4" fmla="*/ 5927286 h 5941918"/>
              <a:gd name="connsiteX0" fmla="*/ 0 w 9919411"/>
              <a:gd name="connsiteY0" fmla="*/ 5927286 h 5941918"/>
              <a:gd name="connsiteX1" fmla="*/ 3531908 w 9919411"/>
              <a:gd name="connsiteY1" fmla="*/ 0 h 5941918"/>
              <a:gd name="connsiteX2" fmla="*/ 9919411 w 9919411"/>
              <a:gd name="connsiteY2" fmla="*/ 21945 h 5941918"/>
              <a:gd name="connsiteX3" fmla="*/ 9906116 w 9919411"/>
              <a:gd name="connsiteY3" fmla="*/ 5941918 h 5941918"/>
              <a:gd name="connsiteX4" fmla="*/ 0 w 9919411"/>
              <a:gd name="connsiteY4" fmla="*/ 5927286 h 5941918"/>
              <a:gd name="connsiteX0" fmla="*/ 0 w 9916239"/>
              <a:gd name="connsiteY0" fmla="*/ 5928077 h 5942709"/>
              <a:gd name="connsiteX1" fmla="*/ 3531908 w 9916239"/>
              <a:gd name="connsiteY1" fmla="*/ 791 h 5942709"/>
              <a:gd name="connsiteX2" fmla="*/ 9916239 w 9916239"/>
              <a:gd name="connsiteY2" fmla="*/ 0 h 5942709"/>
              <a:gd name="connsiteX3" fmla="*/ 9906116 w 9916239"/>
              <a:gd name="connsiteY3" fmla="*/ 5942709 h 5942709"/>
              <a:gd name="connsiteX4" fmla="*/ 0 w 9916239"/>
              <a:gd name="connsiteY4" fmla="*/ 5928077 h 5942709"/>
              <a:gd name="connsiteX0" fmla="*/ 0 w 9906604"/>
              <a:gd name="connsiteY0" fmla="*/ 5927286 h 5941918"/>
              <a:gd name="connsiteX1" fmla="*/ 3531908 w 9906604"/>
              <a:gd name="connsiteY1" fmla="*/ 0 h 5941918"/>
              <a:gd name="connsiteX2" fmla="*/ 9887693 w 9906604"/>
              <a:gd name="connsiteY2" fmla="*/ 38185 h 5941918"/>
              <a:gd name="connsiteX3" fmla="*/ 9906116 w 9906604"/>
              <a:gd name="connsiteY3" fmla="*/ 5941918 h 5941918"/>
              <a:gd name="connsiteX4" fmla="*/ 0 w 9906604"/>
              <a:gd name="connsiteY4" fmla="*/ 5927286 h 5941918"/>
              <a:gd name="connsiteX0" fmla="*/ 0 w 9909896"/>
              <a:gd name="connsiteY0" fmla="*/ 5927286 h 5941918"/>
              <a:gd name="connsiteX1" fmla="*/ 3531908 w 9909896"/>
              <a:gd name="connsiteY1" fmla="*/ 0 h 5941918"/>
              <a:gd name="connsiteX2" fmla="*/ 9909896 w 9909896"/>
              <a:gd name="connsiteY2" fmla="*/ 5705 h 5941918"/>
              <a:gd name="connsiteX3" fmla="*/ 9906116 w 9909896"/>
              <a:gd name="connsiteY3" fmla="*/ 5941918 h 5941918"/>
              <a:gd name="connsiteX4" fmla="*/ 0 w 9909896"/>
              <a:gd name="connsiteY4" fmla="*/ 5927286 h 5941918"/>
              <a:gd name="connsiteX0" fmla="*/ 0 w 9913068"/>
              <a:gd name="connsiteY0" fmla="*/ 5928077 h 5942709"/>
              <a:gd name="connsiteX1" fmla="*/ 3531908 w 9913068"/>
              <a:gd name="connsiteY1" fmla="*/ 791 h 5942709"/>
              <a:gd name="connsiteX2" fmla="*/ 9913068 w 9913068"/>
              <a:gd name="connsiteY2" fmla="*/ 0 h 5942709"/>
              <a:gd name="connsiteX3" fmla="*/ 9906116 w 9913068"/>
              <a:gd name="connsiteY3" fmla="*/ 5942709 h 5942709"/>
              <a:gd name="connsiteX4" fmla="*/ 0 w 9913068"/>
              <a:gd name="connsiteY4" fmla="*/ 5928077 h 5942709"/>
              <a:gd name="connsiteX0" fmla="*/ 0 w 9913813"/>
              <a:gd name="connsiteY0" fmla="*/ 5928077 h 5942709"/>
              <a:gd name="connsiteX1" fmla="*/ 3531908 w 9913813"/>
              <a:gd name="connsiteY1" fmla="*/ 791 h 5942709"/>
              <a:gd name="connsiteX2" fmla="*/ 9913068 w 9913813"/>
              <a:gd name="connsiteY2" fmla="*/ 0 h 5942709"/>
              <a:gd name="connsiteX3" fmla="*/ 9912460 w 9913813"/>
              <a:gd name="connsiteY3" fmla="*/ 5942709 h 5942709"/>
              <a:gd name="connsiteX4" fmla="*/ 0 w 9913813"/>
              <a:gd name="connsiteY4" fmla="*/ 5928077 h 5942709"/>
              <a:gd name="connsiteX0" fmla="*/ 0 w 9913068"/>
              <a:gd name="connsiteY0" fmla="*/ 5928077 h 5928077"/>
              <a:gd name="connsiteX1" fmla="*/ 3531908 w 9913068"/>
              <a:gd name="connsiteY1" fmla="*/ 791 h 5928077"/>
              <a:gd name="connsiteX2" fmla="*/ 9913068 w 9913068"/>
              <a:gd name="connsiteY2" fmla="*/ 0 h 5928077"/>
              <a:gd name="connsiteX3" fmla="*/ 9833166 w 9913068"/>
              <a:gd name="connsiteY3" fmla="*/ 5884245 h 5928077"/>
              <a:gd name="connsiteX4" fmla="*/ 0 w 9913068"/>
              <a:gd name="connsiteY4" fmla="*/ 5928077 h 5928077"/>
              <a:gd name="connsiteX0" fmla="*/ 0 w 9913068"/>
              <a:gd name="connsiteY0" fmla="*/ 5928077 h 5936213"/>
              <a:gd name="connsiteX1" fmla="*/ 3531908 w 9913068"/>
              <a:gd name="connsiteY1" fmla="*/ 791 h 5936213"/>
              <a:gd name="connsiteX2" fmla="*/ 9913068 w 9913068"/>
              <a:gd name="connsiteY2" fmla="*/ 0 h 5936213"/>
              <a:gd name="connsiteX3" fmla="*/ 9909289 w 9913068"/>
              <a:gd name="connsiteY3" fmla="*/ 5936213 h 5936213"/>
              <a:gd name="connsiteX4" fmla="*/ 0 w 9913068"/>
              <a:gd name="connsiteY4" fmla="*/ 5928077 h 5936213"/>
              <a:gd name="connsiteX0" fmla="*/ 0 w 9913068"/>
              <a:gd name="connsiteY0" fmla="*/ 5928077 h 5942709"/>
              <a:gd name="connsiteX1" fmla="*/ 3531908 w 9913068"/>
              <a:gd name="connsiteY1" fmla="*/ 791 h 5942709"/>
              <a:gd name="connsiteX2" fmla="*/ 9913068 w 9913068"/>
              <a:gd name="connsiteY2" fmla="*/ 0 h 5942709"/>
              <a:gd name="connsiteX3" fmla="*/ 9909289 w 9913068"/>
              <a:gd name="connsiteY3" fmla="*/ 5942709 h 5942709"/>
              <a:gd name="connsiteX4" fmla="*/ 0 w 9913068"/>
              <a:gd name="connsiteY4" fmla="*/ 5928077 h 5942709"/>
              <a:gd name="connsiteX0" fmla="*/ 0 w 9913814"/>
              <a:gd name="connsiteY0" fmla="*/ 5928077 h 5942709"/>
              <a:gd name="connsiteX1" fmla="*/ 3531908 w 9913814"/>
              <a:gd name="connsiteY1" fmla="*/ 791 h 5942709"/>
              <a:gd name="connsiteX2" fmla="*/ 9913068 w 9913814"/>
              <a:gd name="connsiteY2" fmla="*/ 0 h 5942709"/>
              <a:gd name="connsiteX3" fmla="*/ 9912461 w 9913814"/>
              <a:gd name="connsiteY3" fmla="*/ 5942709 h 5942709"/>
              <a:gd name="connsiteX4" fmla="*/ 0 w 9913814"/>
              <a:gd name="connsiteY4" fmla="*/ 5928077 h 5942709"/>
              <a:gd name="connsiteX0" fmla="*/ 0 w 9926501"/>
              <a:gd name="connsiteY0" fmla="*/ 5941069 h 5942709"/>
              <a:gd name="connsiteX1" fmla="*/ 3544595 w 9926501"/>
              <a:gd name="connsiteY1" fmla="*/ 791 h 5942709"/>
              <a:gd name="connsiteX2" fmla="*/ 9925755 w 9926501"/>
              <a:gd name="connsiteY2" fmla="*/ 0 h 5942709"/>
              <a:gd name="connsiteX3" fmla="*/ 9925148 w 9926501"/>
              <a:gd name="connsiteY3" fmla="*/ 5942709 h 5942709"/>
              <a:gd name="connsiteX4" fmla="*/ 0 w 9926501"/>
              <a:gd name="connsiteY4" fmla="*/ 5941069 h 5942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26501" h="5942709">
                <a:moveTo>
                  <a:pt x="0" y="5941069"/>
                </a:moveTo>
                <a:lnTo>
                  <a:pt x="3544595" y="791"/>
                </a:lnTo>
                <a:lnTo>
                  <a:pt x="9925755" y="0"/>
                </a:lnTo>
                <a:cubicBezTo>
                  <a:pt x="9921323" y="1973324"/>
                  <a:pt x="9929580" y="3969385"/>
                  <a:pt x="9925148" y="5942709"/>
                </a:cubicBezTo>
                <a:lnTo>
                  <a:pt x="0" y="5941069"/>
                </a:lnTo>
                <a:close/>
              </a:path>
            </a:pathLst>
          </a:custGeom>
          <a:gradFill>
            <a:gsLst>
              <a:gs pos="93000">
                <a:schemeClr val="accent1">
                  <a:lumMod val="89000"/>
                </a:schemeClr>
              </a:gs>
              <a:gs pos="46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B4CF0A-086C-EF4C-8298-1ACF1017F0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80" y="1116755"/>
            <a:ext cx="3894513" cy="1524379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3500"/>
              </a:lnSpc>
              <a:defRPr sz="4000"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04014A34-4BA1-B44F-A5D9-77B1C09FCF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24602" y="5478504"/>
            <a:ext cx="1225550" cy="1397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91236-F3F6-F540-A529-32CB00EFF27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66610" y="1116755"/>
            <a:ext cx="5863389" cy="5147520"/>
          </a:xfrm>
        </p:spPr>
        <p:txBody>
          <a:bodyPr lIns="0" tIns="0" rIns="0" bIns="0">
            <a:noAutofit/>
          </a:bodyPr>
          <a:lstStyle>
            <a:lvl1pPr marL="411480" indent="-411480">
              <a:lnSpc>
                <a:spcPts val="2400"/>
              </a:lnSpc>
              <a:spcBef>
                <a:spcPts val="0"/>
              </a:spcBef>
              <a:spcAft>
                <a:spcPts val="1500"/>
              </a:spcAft>
              <a:buClr>
                <a:schemeClr val="bg1"/>
              </a:buClr>
              <a:buFontTx/>
              <a:buBlip>
                <a:blip r:embed="rId3"/>
              </a:buBlip>
              <a:tabLst/>
              <a:defRPr sz="2000" cap="none" baseline="0">
                <a:solidFill>
                  <a:schemeClr val="bg1"/>
                </a:solidFill>
                <a:latin typeface="+mn-lt"/>
              </a:defRPr>
            </a:lvl1pPr>
            <a:lvl2pPr marL="630238" indent="-182880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800" i="1" baseline="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Bullet List</a:t>
            </a:r>
          </a:p>
          <a:p>
            <a:pPr lvl="1"/>
            <a:r>
              <a:rPr lang="en-US" dirty="0"/>
              <a:t>Secondary Bullet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571ED7-E306-D64F-A828-4065342CE8D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1533" y="5221117"/>
            <a:ext cx="6817765" cy="49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43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Sidebar - 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>
            <a:extLst>
              <a:ext uri="{FF2B5EF4-FFF2-40B4-BE49-F238E27FC236}">
                <a16:creationId xmlns:a16="http://schemas.microsoft.com/office/drawing/2014/main" id="{55439E44-7C85-0C41-B63A-21B3F3D8F401}"/>
              </a:ext>
            </a:extLst>
          </p:cNvPr>
          <p:cNvSpPr/>
          <p:nvPr userDrawn="1"/>
        </p:nvSpPr>
        <p:spPr>
          <a:xfrm>
            <a:off x="380374" y="780476"/>
            <a:ext cx="5049928" cy="5806440"/>
          </a:xfrm>
          <a:custGeom>
            <a:avLst/>
            <a:gdLst>
              <a:gd name="connsiteX0" fmla="*/ 0 w 11430000"/>
              <a:gd name="connsiteY0" fmla="*/ 0 h 5806440"/>
              <a:gd name="connsiteX1" fmla="*/ 11430000 w 11430000"/>
              <a:gd name="connsiteY1" fmla="*/ 0 h 5806440"/>
              <a:gd name="connsiteX2" fmla="*/ 11430000 w 11430000"/>
              <a:gd name="connsiteY2" fmla="*/ 5806440 h 5806440"/>
              <a:gd name="connsiteX3" fmla="*/ 0 w 11430000"/>
              <a:gd name="connsiteY3" fmla="*/ 5806440 h 5806440"/>
              <a:gd name="connsiteX4" fmla="*/ 0 w 11430000"/>
              <a:gd name="connsiteY4" fmla="*/ 0 h 5806440"/>
              <a:gd name="connsiteX0" fmla="*/ 0 w 11430000"/>
              <a:gd name="connsiteY0" fmla="*/ 0 h 5806440"/>
              <a:gd name="connsiteX1" fmla="*/ 5146078 w 11430000"/>
              <a:gd name="connsiteY1" fmla="*/ 0 h 5806440"/>
              <a:gd name="connsiteX2" fmla="*/ 11430000 w 11430000"/>
              <a:gd name="connsiteY2" fmla="*/ 5806440 h 5806440"/>
              <a:gd name="connsiteX3" fmla="*/ 0 w 11430000"/>
              <a:gd name="connsiteY3" fmla="*/ 5806440 h 5806440"/>
              <a:gd name="connsiteX4" fmla="*/ 0 w 11430000"/>
              <a:gd name="connsiteY4" fmla="*/ 0 h 5806440"/>
              <a:gd name="connsiteX0" fmla="*/ 0 w 11430000"/>
              <a:gd name="connsiteY0" fmla="*/ 0 h 5806440"/>
              <a:gd name="connsiteX1" fmla="*/ 5023414 w 11430000"/>
              <a:gd name="connsiteY1" fmla="*/ 5575 h 5806440"/>
              <a:gd name="connsiteX2" fmla="*/ 11430000 w 11430000"/>
              <a:gd name="connsiteY2" fmla="*/ 5806440 h 5806440"/>
              <a:gd name="connsiteX3" fmla="*/ 0 w 11430000"/>
              <a:gd name="connsiteY3" fmla="*/ 5806440 h 5806440"/>
              <a:gd name="connsiteX4" fmla="*/ 0 w 11430000"/>
              <a:gd name="connsiteY4" fmla="*/ 0 h 5806440"/>
              <a:gd name="connsiteX0" fmla="*/ 0 w 5023414"/>
              <a:gd name="connsiteY0" fmla="*/ 0 h 5806440"/>
              <a:gd name="connsiteX1" fmla="*/ 5023414 w 5023414"/>
              <a:gd name="connsiteY1" fmla="*/ 5575 h 5806440"/>
              <a:gd name="connsiteX2" fmla="*/ 1505415 w 5023414"/>
              <a:gd name="connsiteY2" fmla="*/ 5806440 h 5806440"/>
              <a:gd name="connsiteX3" fmla="*/ 0 w 5023414"/>
              <a:gd name="connsiteY3" fmla="*/ 5806440 h 5806440"/>
              <a:gd name="connsiteX4" fmla="*/ 0 w 5023414"/>
              <a:gd name="connsiteY4" fmla="*/ 0 h 5806440"/>
              <a:gd name="connsiteX0" fmla="*/ 0 w 5035290"/>
              <a:gd name="connsiteY0" fmla="*/ 363 h 5806803"/>
              <a:gd name="connsiteX1" fmla="*/ 5035290 w 5035290"/>
              <a:gd name="connsiteY1" fmla="*/ 0 h 5806803"/>
              <a:gd name="connsiteX2" fmla="*/ 1505415 w 5035290"/>
              <a:gd name="connsiteY2" fmla="*/ 5806803 h 5806803"/>
              <a:gd name="connsiteX3" fmla="*/ 0 w 5035290"/>
              <a:gd name="connsiteY3" fmla="*/ 5806803 h 5806803"/>
              <a:gd name="connsiteX4" fmla="*/ 0 w 5035290"/>
              <a:gd name="connsiteY4" fmla="*/ 363 h 5806803"/>
              <a:gd name="connsiteX0" fmla="*/ 0 w 5053103"/>
              <a:gd name="connsiteY0" fmla="*/ 6300 h 5812740"/>
              <a:gd name="connsiteX1" fmla="*/ 5053103 w 5053103"/>
              <a:gd name="connsiteY1" fmla="*/ 0 h 5812740"/>
              <a:gd name="connsiteX2" fmla="*/ 1505415 w 5053103"/>
              <a:gd name="connsiteY2" fmla="*/ 5812740 h 5812740"/>
              <a:gd name="connsiteX3" fmla="*/ 0 w 5053103"/>
              <a:gd name="connsiteY3" fmla="*/ 5812740 h 5812740"/>
              <a:gd name="connsiteX4" fmla="*/ 0 w 5053103"/>
              <a:gd name="connsiteY4" fmla="*/ 6300 h 5812740"/>
              <a:gd name="connsiteX0" fmla="*/ 0 w 5049928"/>
              <a:gd name="connsiteY0" fmla="*/ 0 h 5806440"/>
              <a:gd name="connsiteX1" fmla="*/ 5049928 w 5049928"/>
              <a:gd name="connsiteY1" fmla="*/ 50 h 5806440"/>
              <a:gd name="connsiteX2" fmla="*/ 1505415 w 5049928"/>
              <a:gd name="connsiteY2" fmla="*/ 5806440 h 5806440"/>
              <a:gd name="connsiteX3" fmla="*/ 0 w 5049928"/>
              <a:gd name="connsiteY3" fmla="*/ 5806440 h 5806440"/>
              <a:gd name="connsiteX4" fmla="*/ 0 w 5049928"/>
              <a:gd name="connsiteY4" fmla="*/ 0 h 5806440"/>
              <a:gd name="connsiteX0" fmla="*/ 0 w 5049928"/>
              <a:gd name="connsiteY0" fmla="*/ 0 h 5806440"/>
              <a:gd name="connsiteX1" fmla="*/ 5049928 w 5049928"/>
              <a:gd name="connsiteY1" fmla="*/ 50 h 5806440"/>
              <a:gd name="connsiteX2" fmla="*/ 1508590 w 5049928"/>
              <a:gd name="connsiteY2" fmla="*/ 5806440 h 5806440"/>
              <a:gd name="connsiteX3" fmla="*/ 0 w 5049928"/>
              <a:gd name="connsiteY3" fmla="*/ 5806440 h 5806440"/>
              <a:gd name="connsiteX4" fmla="*/ 0 w 5049928"/>
              <a:gd name="connsiteY4" fmla="*/ 0 h 5806440"/>
              <a:gd name="connsiteX0" fmla="*/ 0 w 5049928"/>
              <a:gd name="connsiteY0" fmla="*/ 0 h 5806440"/>
              <a:gd name="connsiteX1" fmla="*/ 5049928 w 5049928"/>
              <a:gd name="connsiteY1" fmla="*/ 50 h 5806440"/>
              <a:gd name="connsiteX2" fmla="*/ 1495890 w 5049928"/>
              <a:gd name="connsiteY2" fmla="*/ 5806440 h 5806440"/>
              <a:gd name="connsiteX3" fmla="*/ 0 w 5049928"/>
              <a:gd name="connsiteY3" fmla="*/ 5806440 h 5806440"/>
              <a:gd name="connsiteX4" fmla="*/ 0 w 5049928"/>
              <a:gd name="connsiteY4" fmla="*/ 0 h 5806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9928" h="5806440">
                <a:moveTo>
                  <a:pt x="0" y="0"/>
                </a:moveTo>
                <a:lnTo>
                  <a:pt x="5049928" y="50"/>
                </a:lnTo>
                <a:lnTo>
                  <a:pt x="1495890" y="5806440"/>
                </a:lnTo>
                <a:lnTo>
                  <a:pt x="0" y="580644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8000">
                <a:schemeClr val="accent1"/>
              </a:gs>
              <a:gs pos="87000">
                <a:schemeClr val="accent5"/>
              </a:gs>
            </a:gsLst>
            <a:lin ang="20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13" name="Parallelogram 10">
            <a:extLst>
              <a:ext uri="{FF2B5EF4-FFF2-40B4-BE49-F238E27FC236}">
                <a16:creationId xmlns:a16="http://schemas.microsoft.com/office/drawing/2014/main" id="{3B2175C6-88B3-0848-BF4B-A1FC53171F5B}"/>
              </a:ext>
            </a:extLst>
          </p:cNvPr>
          <p:cNvSpPr/>
          <p:nvPr userDrawn="1"/>
        </p:nvSpPr>
        <p:spPr>
          <a:xfrm>
            <a:off x="1881247" y="781755"/>
            <a:ext cx="9930379" cy="5805161"/>
          </a:xfrm>
          <a:custGeom>
            <a:avLst/>
            <a:gdLst>
              <a:gd name="connsiteX0" fmla="*/ 0 w 6986016"/>
              <a:gd name="connsiteY0" fmla="*/ 5934602 h 5934602"/>
              <a:gd name="connsiteX1" fmla="*/ 1483651 w 6986016"/>
              <a:gd name="connsiteY1" fmla="*/ 0 h 5934602"/>
              <a:gd name="connsiteX2" fmla="*/ 6986016 w 6986016"/>
              <a:gd name="connsiteY2" fmla="*/ 0 h 5934602"/>
              <a:gd name="connsiteX3" fmla="*/ 5502366 w 6986016"/>
              <a:gd name="connsiteY3" fmla="*/ 5934602 h 5934602"/>
              <a:gd name="connsiteX4" fmla="*/ 0 w 6986016"/>
              <a:gd name="connsiteY4" fmla="*/ 5934602 h 5934602"/>
              <a:gd name="connsiteX0" fmla="*/ 0 w 9392717"/>
              <a:gd name="connsiteY0" fmla="*/ 5927286 h 5934602"/>
              <a:gd name="connsiteX1" fmla="*/ 3890352 w 9392717"/>
              <a:gd name="connsiteY1" fmla="*/ 0 h 5934602"/>
              <a:gd name="connsiteX2" fmla="*/ 9392717 w 9392717"/>
              <a:gd name="connsiteY2" fmla="*/ 0 h 5934602"/>
              <a:gd name="connsiteX3" fmla="*/ 7909067 w 9392717"/>
              <a:gd name="connsiteY3" fmla="*/ 5934602 h 5934602"/>
              <a:gd name="connsiteX4" fmla="*/ 0 w 9392717"/>
              <a:gd name="connsiteY4" fmla="*/ 5927286 h 5934602"/>
              <a:gd name="connsiteX0" fmla="*/ 0 w 9392717"/>
              <a:gd name="connsiteY0" fmla="*/ 5927286 h 5934602"/>
              <a:gd name="connsiteX1" fmla="*/ 3531908 w 9392717"/>
              <a:gd name="connsiteY1" fmla="*/ 0 h 5934602"/>
              <a:gd name="connsiteX2" fmla="*/ 9392717 w 9392717"/>
              <a:gd name="connsiteY2" fmla="*/ 0 h 5934602"/>
              <a:gd name="connsiteX3" fmla="*/ 7909067 w 9392717"/>
              <a:gd name="connsiteY3" fmla="*/ 5934602 h 5934602"/>
              <a:gd name="connsiteX4" fmla="*/ 0 w 9392717"/>
              <a:gd name="connsiteY4" fmla="*/ 5927286 h 5934602"/>
              <a:gd name="connsiteX0" fmla="*/ 0 w 9890150"/>
              <a:gd name="connsiteY0" fmla="*/ 5927286 h 5934602"/>
              <a:gd name="connsiteX1" fmla="*/ 3531908 w 9890150"/>
              <a:gd name="connsiteY1" fmla="*/ 0 h 5934602"/>
              <a:gd name="connsiteX2" fmla="*/ 9890150 w 9890150"/>
              <a:gd name="connsiteY2" fmla="*/ 14630 h 5934602"/>
              <a:gd name="connsiteX3" fmla="*/ 7909067 w 9890150"/>
              <a:gd name="connsiteY3" fmla="*/ 5934602 h 5934602"/>
              <a:gd name="connsiteX4" fmla="*/ 0 w 9890150"/>
              <a:gd name="connsiteY4" fmla="*/ 5927286 h 5934602"/>
              <a:gd name="connsiteX0" fmla="*/ 0 w 9906116"/>
              <a:gd name="connsiteY0" fmla="*/ 5927286 h 5941918"/>
              <a:gd name="connsiteX1" fmla="*/ 3531908 w 9906116"/>
              <a:gd name="connsiteY1" fmla="*/ 0 h 5941918"/>
              <a:gd name="connsiteX2" fmla="*/ 9890150 w 9906116"/>
              <a:gd name="connsiteY2" fmla="*/ 14630 h 5941918"/>
              <a:gd name="connsiteX3" fmla="*/ 9906116 w 9906116"/>
              <a:gd name="connsiteY3" fmla="*/ 5941918 h 5941918"/>
              <a:gd name="connsiteX4" fmla="*/ 0 w 9906116"/>
              <a:gd name="connsiteY4" fmla="*/ 5927286 h 5941918"/>
              <a:gd name="connsiteX0" fmla="*/ 0 w 9919411"/>
              <a:gd name="connsiteY0" fmla="*/ 5927286 h 5941918"/>
              <a:gd name="connsiteX1" fmla="*/ 3531908 w 9919411"/>
              <a:gd name="connsiteY1" fmla="*/ 0 h 5941918"/>
              <a:gd name="connsiteX2" fmla="*/ 9919411 w 9919411"/>
              <a:gd name="connsiteY2" fmla="*/ 21945 h 5941918"/>
              <a:gd name="connsiteX3" fmla="*/ 9906116 w 9919411"/>
              <a:gd name="connsiteY3" fmla="*/ 5941918 h 5941918"/>
              <a:gd name="connsiteX4" fmla="*/ 0 w 9919411"/>
              <a:gd name="connsiteY4" fmla="*/ 5927286 h 5941918"/>
              <a:gd name="connsiteX0" fmla="*/ 0 w 9919411"/>
              <a:gd name="connsiteY0" fmla="*/ 5913971 h 5928603"/>
              <a:gd name="connsiteX1" fmla="*/ 3509154 w 9919411"/>
              <a:gd name="connsiteY1" fmla="*/ 0 h 5928603"/>
              <a:gd name="connsiteX2" fmla="*/ 9919411 w 9919411"/>
              <a:gd name="connsiteY2" fmla="*/ 8630 h 5928603"/>
              <a:gd name="connsiteX3" fmla="*/ 9906116 w 9919411"/>
              <a:gd name="connsiteY3" fmla="*/ 5928603 h 5928603"/>
              <a:gd name="connsiteX4" fmla="*/ 0 w 9919411"/>
              <a:gd name="connsiteY4" fmla="*/ 5913971 h 5928603"/>
              <a:gd name="connsiteX0" fmla="*/ 0 w 9919411"/>
              <a:gd name="connsiteY0" fmla="*/ 5923957 h 5938589"/>
              <a:gd name="connsiteX1" fmla="*/ 3509155 w 9919411"/>
              <a:gd name="connsiteY1" fmla="*/ 0 h 5938589"/>
              <a:gd name="connsiteX2" fmla="*/ 9919411 w 9919411"/>
              <a:gd name="connsiteY2" fmla="*/ 18616 h 5938589"/>
              <a:gd name="connsiteX3" fmla="*/ 9906116 w 9919411"/>
              <a:gd name="connsiteY3" fmla="*/ 5938589 h 5938589"/>
              <a:gd name="connsiteX4" fmla="*/ 0 w 9919411"/>
              <a:gd name="connsiteY4" fmla="*/ 5923957 h 5938589"/>
              <a:gd name="connsiteX0" fmla="*/ 0 w 9925913"/>
              <a:gd name="connsiteY0" fmla="*/ 5930615 h 5938589"/>
              <a:gd name="connsiteX1" fmla="*/ 3515657 w 9925913"/>
              <a:gd name="connsiteY1" fmla="*/ 0 h 5938589"/>
              <a:gd name="connsiteX2" fmla="*/ 9925913 w 9925913"/>
              <a:gd name="connsiteY2" fmla="*/ 18616 h 5938589"/>
              <a:gd name="connsiteX3" fmla="*/ 9912618 w 9925913"/>
              <a:gd name="connsiteY3" fmla="*/ 5938589 h 5938589"/>
              <a:gd name="connsiteX4" fmla="*/ 0 w 9925913"/>
              <a:gd name="connsiteY4" fmla="*/ 5930615 h 5938589"/>
              <a:gd name="connsiteX0" fmla="*/ 0 w 9925913"/>
              <a:gd name="connsiteY0" fmla="*/ 5930615 h 5938589"/>
              <a:gd name="connsiteX1" fmla="*/ 3515657 w 9925913"/>
              <a:gd name="connsiteY1" fmla="*/ 0 h 5938589"/>
              <a:gd name="connsiteX2" fmla="*/ 9925913 w 9925913"/>
              <a:gd name="connsiteY2" fmla="*/ 1971 h 5938589"/>
              <a:gd name="connsiteX3" fmla="*/ 9912618 w 9925913"/>
              <a:gd name="connsiteY3" fmla="*/ 5938589 h 5938589"/>
              <a:gd name="connsiteX4" fmla="*/ 0 w 9925913"/>
              <a:gd name="connsiteY4" fmla="*/ 5930615 h 5938589"/>
              <a:gd name="connsiteX0" fmla="*/ 0 w 9919412"/>
              <a:gd name="connsiteY0" fmla="*/ 5930615 h 5938589"/>
              <a:gd name="connsiteX1" fmla="*/ 3515657 w 9919412"/>
              <a:gd name="connsiteY1" fmla="*/ 0 h 5938589"/>
              <a:gd name="connsiteX2" fmla="*/ 9919412 w 9919412"/>
              <a:gd name="connsiteY2" fmla="*/ 1971 h 5938589"/>
              <a:gd name="connsiteX3" fmla="*/ 9912618 w 9919412"/>
              <a:gd name="connsiteY3" fmla="*/ 5938589 h 5938589"/>
              <a:gd name="connsiteX4" fmla="*/ 0 w 9919412"/>
              <a:gd name="connsiteY4" fmla="*/ 5930615 h 5938589"/>
              <a:gd name="connsiteX0" fmla="*/ 0 w 9920294"/>
              <a:gd name="connsiteY0" fmla="*/ 5930615 h 5941837"/>
              <a:gd name="connsiteX1" fmla="*/ 3515657 w 9920294"/>
              <a:gd name="connsiteY1" fmla="*/ 0 h 5941837"/>
              <a:gd name="connsiteX2" fmla="*/ 9919412 w 9920294"/>
              <a:gd name="connsiteY2" fmla="*/ 1971 h 5941837"/>
              <a:gd name="connsiteX3" fmla="*/ 9918961 w 9920294"/>
              <a:gd name="connsiteY3" fmla="*/ 5941837 h 5941837"/>
              <a:gd name="connsiteX4" fmla="*/ 0 w 9920294"/>
              <a:gd name="connsiteY4" fmla="*/ 5930615 h 5941837"/>
              <a:gd name="connsiteX0" fmla="*/ 0 w 9920294"/>
              <a:gd name="connsiteY0" fmla="*/ 5930615 h 5945085"/>
              <a:gd name="connsiteX1" fmla="*/ 3515657 w 9920294"/>
              <a:gd name="connsiteY1" fmla="*/ 0 h 5945085"/>
              <a:gd name="connsiteX2" fmla="*/ 9919412 w 9920294"/>
              <a:gd name="connsiteY2" fmla="*/ 1971 h 5945085"/>
              <a:gd name="connsiteX3" fmla="*/ 9918961 w 9920294"/>
              <a:gd name="connsiteY3" fmla="*/ 5945085 h 5945085"/>
              <a:gd name="connsiteX4" fmla="*/ 0 w 9920294"/>
              <a:gd name="connsiteY4" fmla="*/ 5930615 h 5945085"/>
              <a:gd name="connsiteX0" fmla="*/ 0 w 9920294"/>
              <a:gd name="connsiteY0" fmla="*/ 5930615 h 5941837"/>
              <a:gd name="connsiteX1" fmla="*/ 3515657 w 9920294"/>
              <a:gd name="connsiteY1" fmla="*/ 0 h 5941837"/>
              <a:gd name="connsiteX2" fmla="*/ 9919412 w 9920294"/>
              <a:gd name="connsiteY2" fmla="*/ 1971 h 5941837"/>
              <a:gd name="connsiteX3" fmla="*/ 9918961 w 9920294"/>
              <a:gd name="connsiteY3" fmla="*/ 5941837 h 5941837"/>
              <a:gd name="connsiteX4" fmla="*/ 0 w 9920294"/>
              <a:gd name="connsiteY4" fmla="*/ 5930615 h 5941837"/>
              <a:gd name="connsiteX0" fmla="*/ 0 w 9920294"/>
              <a:gd name="connsiteY0" fmla="*/ 5930615 h 5938589"/>
              <a:gd name="connsiteX1" fmla="*/ 3515657 w 9920294"/>
              <a:gd name="connsiteY1" fmla="*/ 0 h 5938589"/>
              <a:gd name="connsiteX2" fmla="*/ 9919412 w 9920294"/>
              <a:gd name="connsiteY2" fmla="*/ 1971 h 5938589"/>
              <a:gd name="connsiteX3" fmla="*/ 9918961 w 9920294"/>
              <a:gd name="connsiteY3" fmla="*/ 5938589 h 5938589"/>
              <a:gd name="connsiteX4" fmla="*/ 0 w 9920294"/>
              <a:gd name="connsiteY4" fmla="*/ 5930615 h 5938589"/>
              <a:gd name="connsiteX0" fmla="*/ 0 w 9920294"/>
              <a:gd name="connsiteY0" fmla="*/ 5928644 h 5936618"/>
              <a:gd name="connsiteX1" fmla="*/ 3534688 w 9920294"/>
              <a:gd name="connsiteY1" fmla="*/ 1277 h 5936618"/>
              <a:gd name="connsiteX2" fmla="*/ 9919412 w 9920294"/>
              <a:gd name="connsiteY2" fmla="*/ 0 h 5936618"/>
              <a:gd name="connsiteX3" fmla="*/ 9918961 w 9920294"/>
              <a:gd name="connsiteY3" fmla="*/ 5936618 h 5936618"/>
              <a:gd name="connsiteX4" fmla="*/ 0 w 9920294"/>
              <a:gd name="connsiteY4" fmla="*/ 5928644 h 5936618"/>
              <a:gd name="connsiteX0" fmla="*/ 0 w 9920294"/>
              <a:gd name="connsiteY0" fmla="*/ 5930615 h 5938589"/>
              <a:gd name="connsiteX1" fmla="*/ 3537859 w 9920294"/>
              <a:gd name="connsiteY1" fmla="*/ 0 h 5938589"/>
              <a:gd name="connsiteX2" fmla="*/ 9919412 w 9920294"/>
              <a:gd name="connsiteY2" fmla="*/ 1971 h 5938589"/>
              <a:gd name="connsiteX3" fmla="*/ 9918961 w 9920294"/>
              <a:gd name="connsiteY3" fmla="*/ 5938589 h 5938589"/>
              <a:gd name="connsiteX4" fmla="*/ 0 w 9920294"/>
              <a:gd name="connsiteY4" fmla="*/ 5930615 h 5938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20294" h="5938589">
                <a:moveTo>
                  <a:pt x="0" y="5930615"/>
                </a:moveTo>
                <a:lnTo>
                  <a:pt x="3537859" y="0"/>
                </a:lnTo>
                <a:lnTo>
                  <a:pt x="9919412" y="1971"/>
                </a:lnTo>
                <a:cubicBezTo>
                  <a:pt x="9914980" y="1975295"/>
                  <a:pt x="9923393" y="3965265"/>
                  <a:pt x="9918961" y="5938589"/>
                </a:cubicBezTo>
                <a:lnTo>
                  <a:pt x="0" y="5930615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B4CF0A-086C-EF4C-8298-1ACF1017F0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80" y="1116755"/>
            <a:ext cx="3374390" cy="1524379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35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014A34-4BA1-B44F-A5D9-77B1C09FCF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7777" y="5478504"/>
            <a:ext cx="1219200" cy="1397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AD84DD-0E0F-444E-9644-EF8674E99D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799" y="5954295"/>
            <a:ext cx="1009650" cy="508000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4CE08F5-0594-A34D-8E70-7752AE41411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66610" y="1116755"/>
            <a:ext cx="5863389" cy="492659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Font typeface="DIN 2014" panose="020B0504020202020204" pitchFamily="34" charset="77"/>
              <a:buNone/>
              <a:tabLst/>
              <a:defRPr sz="3500" cap="none" baseline="0">
                <a:solidFill>
                  <a:srgbClr val="363640"/>
                </a:solidFill>
                <a:latin typeface="+mj-lt"/>
              </a:defRPr>
            </a:lvl1pPr>
            <a:lvl2pPr marL="630238" indent="-184150">
              <a:lnSpc>
                <a:spcPts val="2400"/>
              </a:lnSpc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Char char="•"/>
              <a:tabLst/>
              <a:defRPr sz="2000" i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1160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Bkgrd - Bullet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rallelogram 10">
            <a:extLst>
              <a:ext uri="{FF2B5EF4-FFF2-40B4-BE49-F238E27FC236}">
                <a16:creationId xmlns:a16="http://schemas.microsoft.com/office/drawing/2014/main" id="{C9A3925E-4600-354B-8881-E32058CE5FE6}"/>
              </a:ext>
            </a:extLst>
          </p:cNvPr>
          <p:cNvSpPr/>
          <p:nvPr userDrawn="1"/>
        </p:nvSpPr>
        <p:spPr>
          <a:xfrm>
            <a:off x="1879115" y="779571"/>
            <a:ext cx="9936592" cy="5809188"/>
          </a:xfrm>
          <a:custGeom>
            <a:avLst/>
            <a:gdLst>
              <a:gd name="connsiteX0" fmla="*/ 0 w 6986016"/>
              <a:gd name="connsiteY0" fmla="*/ 5934602 h 5934602"/>
              <a:gd name="connsiteX1" fmla="*/ 1483651 w 6986016"/>
              <a:gd name="connsiteY1" fmla="*/ 0 h 5934602"/>
              <a:gd name="connsiteX2" fmla="*/ 6986016 w 6986016"/>
              <a:gd name="connsiteY2" fmla="*/ 0 h 5934602"/>
              <a:gd name="connsiteX3" fmla="*/ 5502366 w 6986016"/>
              <a:gd name="connsiteY3" fmla="*/ 5934602 h 5934602"/>
              <a:gd name="connsiteX4" fmla="*/ 0 w 6986016"/>
              <a:gd name="connsiteY4" fmla="*/ 5934602 h 5934602"/>
              <a:gd name="connsiteX0" fmla="*/ 0 w 9392717"/>
              <a:gd name="connsiteY0" fmla="*/ 5927286 h 5934602"/>
              <a:gd name="connsiteX1" fmla="*/ 3890352 w 9392717"/>
              <a:gd name="connsiteY1" fmla="*/ 0 h 5934602"/>
              <a:gd name="connsiteX2" fmla="*/ 9392717 w 9392717"/>
              <a:gd name="connsiteY2" fmla="*/ 0 h 5934602"/>
              <a:gd name="connsiteX3" fmla="*/ 7909067 w 9392717"/>
              <a:gd name="connsiteY3" fmla="*/ 5934602 h 5934602"/>
              <a:gd name="connsiteX4" fmla="*/ 0 w 9392717"/>
              <a:gd name="connsiteY4" fmla="*/ 5927286 h 5934602"/>
              <a:gd name="connsiteX0" fmla="*/ 0 w 9392717"/>
              <a:gd name="connsiteY0" fmla="*/ 5927286 h 5934602"/>
              <a:gd name="connsiteX1" fmla="*/ 3531908 w 9392717"/>
              <a:gd name="connsiteY1" fmla="*/ 0 h 5934602"/>
              <a:gd name="connsiteX2" fmla="*/ 9392717 w 9392717"/>
              <a:gd name="connsiteY2" fmla="*/ 0 h 5934602"/>
              <a:gd name="connsiteX3" fmla="*/ 7909067 w 9392717"/>
              <a:gd name="connsiteY3" fmla="*/ 5934602 h 5934602"/>
              <a:gd name="connsiteX4" fmla="*/ 0 w 9392717"/>
              <a:gd name="connsiteY4" fmla="*/ 5927286 h 5934602"/>
              <a:gd name="connsiteX0" fmla="*/ 0 w 9890150"/>
              <a:gd name="connsiteY0" fmla="*/ 5927286 h 5934602"/>
              <a:gd name="connsiteX1" fmla="*/ 3531908 w 9890150"/>
              <a:gd name="connsiteY1" fmla="*/ 0 h 5934602"/>
              <a:gd name="connsiteX2" fmla="*/ 9890150 w 9890150"/>
              <a:gd name="connsiteY2" fmla="*/ 14630 h 5934602"/>
              <a:gd name="connsiteX3" fmla="*/ 7909067 w 9890150"/>
              <a:gd name="connsiteY3" fmla="*/ 5934602 h 5934602"/>
              <a:gd name="connsiteX4" fmla="*/ 0 w 9890150"/>
              <a:gd name="connsiteY4" fmla="*/ 5927286 h 5934602"/>
              <a:gd name="connsiteX0" fmla="*/ 0 w 9906116"/>
              <a:gd name="connsiteY0" fmla="*/ 5927286 h 5941918"/>
              <a:gd name="connsiteX1" fmla="*/ 3531908 w 9906116"/>
              <a:gd name="connsiteY1" fmla="*/ 0 h 5941918"/>
              <a:gd name="connsiteX2" fmla="*/ 9890150 w 9906116"/>
              <a:gd name="connsiteY2" fmla="*/ 14630 h 5941918"/>
              <a:gd name="connsiteX3" fmla="*/ 9906116 w 9906116"/>
              <a:gd name="connsiteY3" fmla="*/ 5941918 h 5941918"/>
              <a:gd name="connsiteX4" fmla="*/ 0 w 9906116"/>
              <a:gd name="connsiteY4" fmla="*/ 5927286 h 5941918"/>
              <a:gd name="connsiteX0" fmla="*/ 0 w 9919411"/>
              <a:gd name="connsiteY0" fmla="*/ 5927286 h 5941918"/>
              <a:gd name="connsiteX1" fmla="*/ 3531908 w 9919411"/>
              <a:gd name="connsiteY1" fmla="*/ 0 h 5941918"/>
              <a:gd name="connsiteX2" fmla="*/ 9919411 w 9919411"/>
              <a:gd name="connsiteY2" fmla="*/ 21945 h 5941918"/>
              <a:gd name="connsiteX3" fmla="*/ 9906116 w 9919411"/>
              <a:gd name="connsiteY3" fmla="*/ 5941918 h 5941918"/>
              <a:gd name="connsiteX4" fmla="*/ 0 w 9919411"/>
              <a:gd name="connsiteY4" fmla="*/ 5927286 h 5941918"/>
              <a:gd name="connsiteX0" fmla="*/ 0 w 9916239"/>
              <a:gd name="connsiteY0" fmla="*/ 5928077 h 5942709"/>
              <a:gd name="connsiteX1" fmla="*/ 3531908 w 9916239"/>
              <a:gd name="connsiteY1" fmla="*/ 791 h 5942709"/>
              <a:gd name="connsiteX2" fmla="*/ 9916239 w 9916239"/>
              <a:gd name="connsiteY2" fmla="*/ 0 h 5942709"/>
              <a:gd name="connsiteX3" fmla="*/ 9906116 w 9916239"/>
              <a:gd name="connsiteY3" fmla="*/ 5942709 h 5942709"/>
              <a:gd name="connsiteX4" fmla="*/ 0 w 9916239"/>
              <a:gd name="connsiteY4" fmla="*/ 5928077 h 5942709"/>
              <a:gd name="connsiteX0" fmla="*/ 0 w 9906604"/>
              <a:gd name="connsiteY0" fmla="*/ 5927286 h 5941918"/>
              <a:gd name="connsiteX1" fmla="*/ 3531908 w 9906604"/>
              <a:gd name="connsiteY1" fmla="*/ 0 h 5941918"/>
              <a:gd name="connsiteX2" fmla="*/ 9887693 w 9906604"/>
              <a:gd name="connsiteY2" fmla="*/ 38185 h 5941918"/>
              <a:gd name="connsiteX3" fmla="*/ 9906116 w 9906604"/>
              <a:gd name="connsiteY3" fmla="*/ 5941918 h 5941918"/>
              <a:gd name="connsiteX4" fmla="*/ 0 w 9906604"/>
              <a:gd name="connsiteY4" fmla="*/ 5927286 h 5941918"/>
              <a:gd name="connsiteX0" fmla="*/ 0 w 9909896"/>
              <a:gd name="connsiteY0" fmla="*/ 5927286 h 5941918"/>
              <a:gd name="connsiteX1" fmla="*/ 3531908 w 9909896"/>
              <a:gd name="connsiteY1" fmla="*/ 0 h 5941918"/>
              <a:gd name="connsiteX2" fmla="*/ 9909896 w 9909896"/>
              <a:gd name="connsiteY2" fmla="*/ 5705 h 5941918"/>
              <a:gd name="connsiteX3" fmla="*/ 9906116 w 9909896"/>
              <a:gd name="connsiteY3" fmla="*/ 5941918 h 5941918"/>
              <a:gd name="connsiteX4" fmla="*/ 0 w 9909896"/>
              <a:gd name="connsiteY4" fmla="*/ 5927286 h 5941918"/>
              <a:gd name="connsiteX0" fmla="*/ 0 w 9913068"/>
              <a:gd name="connsiteY0" fmla="*/ 5928077 h 5942709"/>
              <a:gd name="connsiteX1" fmla="*/ 3531908 w 9913068"/>
              <a:gd name="connsiteY1" fmla="*/ 791 h 5942709"/>
              <a:gd name="connsiteX2" fmla="*/ 9913068 w 9913068"/>
              <a:gd name="connsiteY2" fmla="*/ 0 h 5942709"/>
              <a:gd name="connsiteX3" fmla="*/ 9906116 w 9913068"/>
              <a:gd name="connsiteY3" fmla="*/ 5942709 h 5942709"/>
              <a:gd name="connsiteX4" fmla="*/ 0 w 9913068"/>
              <a:gd name="connsiteY4" fmla="*/ 5928077 h 5942709"/>
              <a:gd name="connsiteX0" fmla="*/ 0 w 9913813"/>
              <a:gd name="connsiteY0" fmla="*/ 5928077 h 5942709"/>
              <a:gd name="connsiteX1" fmla="*/ 3531908 w 9913813"/>
              <a:gd name="connsiteY1" fmla="*/ 791 h 5942709"/>
              <a:gd name="connsiteX2" fmla="*/ 9913068 w 9913813"/>
              <a:gd name="connsiteY2" fmla="*/ 0 h 5942709"/>
              <a:gd name="connsiteX3" fmla="*/ 9912460 w 9913813"/>
              <a:gd name="connsiteY3" fmla="*/ 5942709 h 5942709"/>
              <a:gd name="connsiteX4" fmla="*/ 0 w 9913813"/>
              <a:gd name="connsiteY4" fmla="*/ 5928077 h 5942709"/>
              <a:gd name="connsiteX0" fmla="*/ 0 w 9913068"/>
              <a:gd name="connsiteY0" fmla="*/ 5928077 h 5928077"/>
              <a:gd name="connsiteX1" fmla="*/ 3531908 w 9913068"/>
              <a:gd name="connsiteY1" fmla="*/ 791 h 5928077"/>
              <a:gd name="connsiteX2" fmla="*/ 9913068 w 9913068"/>
              <a:gd name="connsiteY2" fmla="*/ 0 h 5928077"/>
              <a:gd name="connsiteX3" fmla="*/ 9833166 w 9913068"/>
              <a:gd name="connsiteY3" fmla="*/ 5884245 h 5928077"/>
              <a:gd name="connsiteX4" fmla="*/ 0 w 9913068"/>
              <a:gd name="connsiteY4" fmla="*/ 5928077 h 5928077"/>
              <a:gd name="connsiteX0" fmla="*/ 0 w 9913068"/>
              <a:gd name="connsiteY0" fmla="*/ 5928077 h 5936213"/>
              <a:gd name="connsiteX1" fmla="*/ 3531908 w 9913068"/>
              <a:gd name="connsiteY1" fmla="*/ 791 h 5936213"/>
              <a:gd name="connsiteX2" fmla="*/ 9913068 w 9913068"/>
              <a:gd name="connsiteY2" fmla="*/ 0 h 5936213"/>
              <a:gd name="connsiteX3" fmla="*/ 9909289 w 9913068"/>
              <a:gd name="connsiteY3" fmla="*/ 5936213 h 5936213"/>
              <a:gd name="connsiteX4" fmla="*/ 0 w 9913068"/>
              <a:gd name="connsiteY4" fmla="*/ 5928077 h 5936213"/>
              <a:gd name="connsiteX0" fmla="*/ 0 w 9913068"/>
              <a:gd name="connsiteY0" fmla="*/ 5928077 h 5942709"/>
              <a:gd name="connsiteX1" fmla="*/ 3531908 w 9913068"/>
              <a:gd name="connsiteY1" fmla="*/ 791 h 5942709"/>
              <a:gd name="connsiteX2" fmla="*/ 9913068 w 9913068"/>
              <a:gd name="connsiteY2" fmla="*/ 0 h 5942709"/>
              <a:gd name="connsiteX3" fmla="*/ 9909289 w 9913068"/>
              <a:gd name="connsiteY3" fmla="*/ 5942709 h 5942709"/>
              <a:gd name="connsiteX4" fmla="*/ 0 w 9913068"/>
              <a:gd name="connsiteY4" fmla="*/ 5928077 h 5942709"/>
              <a:gd name="connsiteX0" fmla="*/ 0 w 9913814"/>
              <a:gd name="connsiteY0" fmla="*/ 5928077 h 5942709"/>
              <a:gd name="connsiteX1" fmla="*/ 3531908 w 9913814"/>
              <a:gd name="connsiteY1" fmla="*/ 791 h 5942709"/>
              <a:gd name="connsiteX2" fmla="*/ 9913068 w 9913814"/>
              <a:gd name="connsiteY2" fmla="*/ 0 h 5942709"/>
              <a:gd name="connsiteX3" fmla="*/ 9912461 w 9913814"/>
              <a:gd name="connsiteY3" fmla="*/ 5942709 h 5942709"/>
              <a:gd name="connsiteX4" fmla="*/ 0 w 9913814"/>
              <a:gd name="connsiteY4" fmla="*/ 5928077 h 5942709"/>
              <a:gd name="connsiteX0" fmla="*/ 0 w 9926501"/>
              <a:gd name="connsiteY0" fmla="*/ 5941069 h 5942709"/>
              <a:gd name="connsiteX1" fmla="*/ 3544595 w 9926501"/>
              <a:gd name="connsiteY1" fmla="*/ 791 h 5942709"/>
              <a:gd name="connsiteX2" fmla="*/ 9925755 w 9926501"/>
              <a:gd name="connsiteY2" fmla="*/ 0 h 5942709"/>
              <a:gd name="connsiteX3" fmla="*/ 9925148 w 9926501"/>
              <a:gd name="connsiteY3" fmla="*/ 5942709 h 5942709"/>
              <a:gd name="connsiteX4" fmla="*/ 0 w 9926501"/>
              <a:gd name="connsiteY4" fmla="*/ 5941069 h 5942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26501" h="5942709">
                <a:moveTo>
                  <a:pt x="0" y="5941069"/>
                </a:moveTo>
                <a:lnTo>
                  <a:pt x="3544595" y="791"/>
                </a:lnTo>
                <a:lnTo>
                  <a:pt x="9925755" y="0"/>
                </a:lnTo>
                <a:cubicBezTo>
                  <a:pt x="9921323" y="1973324"/>
                  <a:pt x="9929580" y="3969385"/>
                  <a:pt x="9925148" y="5942709"/>
                </a:cubicBezTo>
                <a:lnTo>
                  <a:pt x="0" y="5941069"/>
                </a:lnTo>
                <a:close/>
              </a:path>
            </a:pathLst>
          </a:custGeom>
          <a:gradFill>
            <a:gsLst>
              <a:gs pos="93000">
                <a:schemeClr val="accent1">
                  <a:lumMod val="89000"/>
                </a:schemeClr>
              </a:gs>
              <a:gs pos="46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B4CF0A-086C-EF4C-8298-1ACF1017F0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80" y="1116755"/>
            <a:ext cx="3894513" cy="1524379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3500"/>
              </a:lnSpc>
              <a:defRPr sz="4000"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04014A34-4BA1-B44F-A5D9-77B1C09FCF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24602" y="5478504"/>
            <a:ext cx="1225550" cy="1397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91236-F3F6-F540-A529-32CB00EFF27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66610" y="1116755"/>
            <a:ext cx="5863389" cy="5147520"/>
          </a:xfrm>
        </p:spPr>
        <p:txBody>
          <a:bodyPr lIns="0" tIns="0" rIns="0" bIns="0">
            <a:noAutofit/>
          </a:bodyPr>
          <a:lstStyle>
            <a:lvl1pPr marL="411480" indent="-411480">
              <a:lnSpc>
                <a:spcPts val="2400"/>
              </a:lnSpc>
              <a:spcBef>
                <a:spcPts val="0"/>
              </a:spcBef>
              <a:spcAft>
                <a:spcPts val="1500"/>
              </a:spcAft>
              <a:buClr>
                <a:schemeClr val="bg1"/>
              </a:buClr>
              <a:buFontTx/>
              <a:buBlip>
                <a:blip r:embed="rId3"/>
              </a:buBlip>
              <a:tabLst/>
              <a:defRPr sz="2000" cap="none" baseline="0">
                <a:solidFill>
                  <a:schemeClr val="bg1"/>
                </a:solidFill>
                <a:latin typeface="+mn-lt"/>
              </a:defRPr>
            </a:lvl1pPr>
            <a:lvl2pPr marL="630238" indent="-182880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800" i="1" baseline="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Bullet List</a:t>
            </a:r>
          </a:p>
          <a:p>
            <a:pPr lvl="1"/>
            <a:r>
              <a:rPr lang="en-US" dirty="0"/>
              <a:t>Secondary Bullet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571ED7-E306-D64F-A828-4065342CE8D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20000"/>
          </a:blip>
          <a:srcRect/>
          <a:stretch/>
        </p:blipFill>
        <p:spPr>
          <a:xfrm>
            <a:off x="4491533" y="5221117"/>
            <a:ext cx="6817765" cy="49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291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4CF0A-086C-EF4C-8298-1ACF1017F0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80" y="1116755"/>
            <a:ext cx="3374390" cy="1524379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3500"/>
              </a:lnSpc>
              <a:defRPr sz="4000"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91236-F3F6-F540-A529-32CB00EFF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2645156"/>
            <a:ext cx="2855976" cy="206436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3300"/>
              </a:lnSpc>
              <a:buNone/>
              <a:defRPr sz="35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Placeholder 16">
            <a:extLst>
              <a:ext uri="{FF2B5EF4-FFF2-40B4-BE49-F238E27FC236}">
                <a16:creationId xmlns:a16="http://schemas.microsoft.com/office/drawing/2014/main" id="{BA5D6520-B36D-BF4C-9C4B-66A63E1983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0228" y="781365"/>
            <a:ext cx="9932670" cy="5804642"/>
          </a:xfrm>
          <a:custGeom>
            <a:avLst/>
            <a:gdLst>
              <a:gd name="connsiteX0" fmla="*/ 0 w 11704320"/>
              <a:gd name="connsiteY0" fmla="*/ 5938623 h 5938623"/>
              <a:gd name="connsiteX1" fmla="*/ 1484656 w 11704320"/>
              <a:gd name="connsiteY1" fmla="*/ 0 h 5938623"/>
              <a:gd name="connsiteX2" fmla="*/ 11704320 w 11704320"/>
              <a:gd name="connsiteY2" fmla="*/ 0 h 5938623"/>
              <a:gd name="connsiteX3" fmla="*/ 10219664 w 11704320"/>
              <a:gd name="connsiteY3" fmla="*/ 5938623 h 5938623"/>
              <a:gd name="connsiteX4" fmla="*/ 0 w 11704320"/>
              <a:gd name="connsiteY4" fmla="*/ 5938623 h 5938623"/>
              <a:gd name="connsiteX0" fmla="*/ 0 w 11704320"/>
              <a:gd name="connsiteY0" fmla="*/ 5938623 h 5938623"/>
              <a:gd name="connsiteX1" fmla="*/ 1484656 w 11704320"/>
              <a:gd name="connsiteY1" fmla="*/ 0 h 5938623"/>
              <a:gd name="connsiteX2" fmla="*/ 11704320 w 11704320"/>
              <a:gd name="connsiteY2" fmla="*/ 0 h 5938623"/>
              <a:gd name="connsiteX3" fmla="*/ 11696251 w 11704320"/>
              <a:gd name="connsiteY3" fmla="*/ 5918303 h 5938623"/>
              <a:gd name="connsiteX4" fmla="*/ 0 w 11704320"/>
              <a:gd name="connsiteY4" fmla="*/ 5938623 h 5938623"/>
              <a:gd name="connsiteX0" fmla="*/ 0 w 11704320"/>
              <a:gd name="connsiteY0" fmla="*/ 5938623 h 5938623"/>
              <a:gd name="connsiteX1" fmla="*/ 1484656 w 11704320"/>
              <a:gd name="connsiteY1" fmla="*/ 0 h 5938623"/>
              <a:gd name="connsiteX2" fmla="*/ 11704320 w 11704320"/>
              <a:gd name="connsiteY2" fmla="*/ 0 h 5938623"/>
              <a:gd name="connsiteX3" fmla="*/ 11703025 w 11704320"/>
              <a:gd name="connsiteY3" fmla="*/ 5925076 h 5938623"/>
              <a:gd name="connsiteX4" fmla="*/ 0 w 11704320"/>
              <a:gd name="connsiteY4" fmla="*/ 5938623 h 5938623"/>
              <a:gd name="connsiteX0" fmla="*/ 0 w 11704320"/>
              <a:gd name="connsiteY0" fmla="*/ 5938623 h 5938623"/>
              <a:gd name="connsiteX1" fmla="*/ 1484656 w 11704320"/>
              <a:gd name="connsiteY1" fmla="*/ 0 h 5938623"/>
              <a:gd name="connsiteX2" fmla="*/ 11704320 w 11704320"/>
              <a:gd name="connsiteY2" fmla="*/ 0 h 5938623"/>
              <a:gd name="connsiteX3" fmla="*/ 11699850 w 11704320"/>
              <a:gd name="connsiteY3" fmla="*/ 5928251 h 5938623"/>
              <a:gd name="connsiteX4" fmla="*/ 0 w 11704320"/>
              <a:gd name="connsiteY4" fmla="*/ 5938623 h 5938623"/>
              <a:gd name="connsiteX0" fmla="*/ 0 w 11704320"/>
              <a:gd name="connsiteY0" fmla="*/ 5938623 h 5938623"/>
              <a:gd name="connsiteX1" fmla="*/ 1484656 w 11704320"/>
              <a:gd name="connsiteY1" fmla="*/ 0 h 5938623"/>
              <a:gd name="connsiteX2" fmla="*/ 11704320 w 11704320"/>
              <a:gd name="connsiteY2" fmla="*/ 0 h 5938623"/>
              <a:gd name="connsiteX3" fmla="*/ 11699850 w 11704320"/>
              <a:gd name="connsiteY3" fmla="*/ 5934601 h 5938623"/>
              <a:gd name="connsiteX4" fmla="*/ 0 w 11704320"/>
              <a:gd name="connsiteY4" fmla="*/ 5938623 h 5938623"/>
              <a:gd name="connsiteX0" fmla="*/ 1766544 w 10219664"/>
              <a:gd name="connsiteY0" fmla="*/ 5773523 h 5934601"/>
              <a:gd name="connsiteX1" fmla="*/ 0 w 10219664"/>
              <a:gd name="connsiteY1" fmla="*/ 0 h 5934601"/>
              <a:gd name="connsiteX2" fmla="*/ 10219664 w 10219664"/>
              <a:gd name="connsiteY2" fmla="*/ 0 h 5934601"/>
              <a:gd name="connsiteX3" fmla="*/ 10215194 w 10219664"/>
              <a:gd name="connsiteY3" fmla="*/ 5934601 h 5934601"/>
              <a:gd name="connsiteX4" fmla="*/ 1766544 w 10219664"/>
              <a:gd name="connsiteY4" fmla="*/ 5773523 h 5934601"/>
              <a:gd name="connsiteX0" fmla="*/ 290169 w 10219664"/>
              <a:gd name="connsiteY0" fmla="*/ 5932273 h 5934601"/>
              <a:gd name="connsiteX1" fmla="*/ 0 w 10219664"/>
              <a:gd name="connsiteY1" fmla="*/ 0 h 5934601"/>
              <a:gd name="connsiteX2" fmla="*/ 10219664 w 10219664"/>
              <a:gd name="connsiteY2" fmla="*/ 0 h 5934601"/>
              <a:gd name="connsiteX3" fmla="*/ 10215194 w 10219664"/>
              <a:gd name="connsiteY3" fmla="*/ 5934601 h 5934601"/>
              <a:gd name="connsiteX4" fmla="*/ 290169 w 10219664"/>
              <a:gd name="connsiteY4" fmla="*/ 5932273 h 5934601"/>
              <a:gd name="connsiteX0" fmla="*/ 0 w 9929495"/>
              <a:gd name="connsiteY0" fmla="*/ 5932273 h 5934601"/>
              <a:gd name="connsiteX1" fmla="*/ 2986431 w 9929495"/>
              <a:gd name="connsiteY1" fmla="*/ 6350 h 5934601"/>
              <a:gd name="connsiteX2" fmla="*/ 9929495 w 9929495"/>
              <a:gd name="connsiteY2" fmla="*/ 0 h 5934601"/>
              <a:gd name="connsiteX3" fmla="*/ 9925025 w 9929495"/>
              <a:gd name="connsiteY3" fmla="*/ 5934601 h 5934601"/>
              <a:gd name="connsiteX4" fmla="*/ 0 w 9929495"/>
              <a:gd name="connsiteY4" fmla="*/ 5932273 h 5934601"/>
              <a:gd name="connsiteX0" fmla="*/ 0 w 9929495"/>
              <a:gd name="connsiteY0" fmla="*/ 5932273 h 5934601"/>
              <a:gd name="connsiteX1" fmla="*/ 3707156 w 9929495"/>
              <a:gd name="connsiteY1" fmla="*/ 333375 h 5934601"/>
              <a:gd name="connsiteX2" fmla="*/ 9929495 w 9929495"/>
              <a:gd name="connsiteY2" fmla="*/ 0 h 5934601"/>
              <a:gd name="connsiteX3" fmla="*/ 9925025 w 9929495"/>
              <a:gd name="connsiteY3" fmla="*/ 5934601 h 5934601"/>
              <a:gd name="connsiteX4" fmla="*/ 0 w 9929495"/>
              <a:gd name="connsiteY4" fmla="*/ 5932273 h 5934601"/>
              <a:gd name="connsiteX0" fmla="*/ 0 w 9929495"/>
              <a:gd name="connsiteY0" fmla="*/ 5932273 h 5934601"/>
              <a:gd name="connsiteX1" fmla="*/ 3542056 w 9929495"/>
              <a:gd name="connsiteY1" fmla="*/ 0 h 5934601"/>
              <a:gd name="connsiteX2" fmla="*/ 9929495 w 9929495"/>
              <a:gd name="connsiteY2" fmla="*/ 0 h 5934601"/>
              <a:gd name="connsiteX3" fmla="*/ 9925025 w 9929495"/>
              <a:gd name="connsiteY3" fmla="*/ 5934601 h 5934601"/>
              <a:gd name="connsiteX4" fmla="*/ 0 w 9929495"/>
              <a:gd name="connsiteY4" fmla="*/ 5932273 h 5934601"/>
              <a:gd name="connsiteX0" fmla="*/ 0 w 9929495"/>
              <a:gd name="connsiteY0" fmla="*/ 5932273 h 5932272"/>
              <a:gd name="connsiteX1" fmla="*/ 3542056 w 9929495"/>
              <a:gd name="connsiteY1" fmla="*/ 0 h 5932272"/>
              <a:gd name="connsiteX2" fmla="*/ 9929495 w 9929495"/>
              <a:gd name="connsiteY2" fmla="*/ 0 h 5932272"/>
              <a:gd name="connsiteX3" fmla="*/ 9925025 w 9929495"/>
              <a:gd name="connsiteY3" fmla="*/ 5847014 h 5932272"/>
              <a:gd name="connsiteX4" fmla="*/ 0 w 9929495"/>
              <a:gd name="connsiteY4" fmla="*/ 5932273 h 5932272"/>
              <a:gd name="connsiteX0" fmla="*/ 0 w 9931983"/>
              <a:gd name="connsiteY0" fmla="*/ 5932273 h 5932273"/>
              <a:gd name="connsiteX1" fmla="*/ 3542056 w 9931983"/>
              <a:gd name="connsiteY1" fmla="*/ 0 h 5932273"/>
              <a:gd name="connsiteX2" fmla="*/ 9929495 w 9931983"/>
              <a:gd name="connsiteY2" fmla="*/ 0 h 5932273"/>
              <a:gd name="connsiteX3" fmla="*/ 9931375 w 9931983"/>
              <a:gd name="connsiteY3" fmla="*/ 5928114 h 5932273"/>
              <a:gd name="connsiteX4" fmla="*/ 0 w 9931983"/>
              <a:gd name="connsiteY4" fmla="*/ 5932273 h 5932273"/>
              <a:gd name="connsiteX0" fmla="*/ 0 w 9900233"/>
              <a:gd name="connsiteY0" fmla="*/ 5877125 h 5928114"/>
              <a:gd name="connsiteX1" fmla="*/ 3510306 w 9900233"/>
              <a:gd name="connsiteY1" fmla="*/ 0 h 5928114"/>
              <a:gd name="connsiteX2" fmla="*/ 9897745 w 9900233"/>
              <a:gd name="connsiteY2" fmla="*/ 0 h 5928114"/>
              <a:gd name="connsiteX3" fmla="*/ 9899625 w 9900233"/>
              <a:gd name="connsiteY3" fmla="*/ 5928114 h 5928114"/>
              <a:gd name="connsiteX4" fmla="*/ 0 w 9900233"/>
              <a:gd name="connsiteY4" fmla="*/ 5877125 h 5928114"/>
              <a:gd name="connsiteX0" fmla="*/ 0 w 9935158"/>
              <a:gd name="connsiteY0" fmla="*/ 5932272 h 5932272"/>
              <a:gd name="connsiteX1" fmla="*/ 3545231 w 9935158"/>
              <a:gd name="connsiteY1" fmla="*/ 0 h 5932272"/>
              <a:gd name="connsiteX2" fmla="*/ 9932670 w 9935158"/>
              <a:gd name="connsiteY2" fmla="*/ 0 h 5932272"/>
              <a:gd name="connsiteX3" fmla="*/ 9934550 w 9935158"/>
              <a:gd name="connsiteY3" fmla="*/ 5928114 h 5932272"/>
              <a:gd name="connsiteX4" fmla="*/ 0 w 9935158"/>
              <a:gd name="connsiteY4" fmla="*/ 5932272 h 5932272"/>
              <a:gd name="connsiteX0" fmla="*/ 0 w 9935158"/>
              <a:gd name="connsiteY0" fmla="*/ 5938760 h 5938760"/>
              <a:gd name="connsiteX1" fmla="*/ 3545231 w 9935158"/>
              <a:gd name="connsiteY1" fmla="*/ 0 h 5938760"/>
              <a:gd name="connsiteX2" fmla="*/ 9932670 w 9935158"/>
              <a:gd name="connsiteY2" fmla="*/ 0 h 5938760"/>
              <a:gd name="connsiteX3" fmla="*/ 9934550 w 9935158"/>
              <a:gd name="connsiteY3" fmla="*/ 5928114 h 5938760"/>
              <a:gd name="connsiteX4" fmla="*/ 0 w 9935158"/>
              <a:gd name="connsiteY4" fmla="*/ 5938760 h 5938760"/>
              <a:gd name="connsiteX0" fmla="*/ 0 w 9935158"/>
              <a:gd name="connsiteY0" fmla="*/ 5935516 h 5935516"/>
              <a:gd name="connsiteX1" fmla="*/ 3545231 w 9935158"/>
              <a:gd name="connsiteY1" fmla="*/ 0 h 5935516"/>
              <a:gd name="connsiteX2" fmla="*/ 9932670 w 9935158"/>
              <a:gd name="connsiteY2" fmla="*/ 0 h 5935516"/>
              <a:gd name="connsiteX3" fmla="*/ 9934550 w 9935158"/>
              <a:gd name="connsiteY3" fmla="*/ 5928114 h 5935516"/>
              <a:gd name="connsiteX4" fmla="*/ 0 w 9935158"/>
              <a:gd name="connsiteY4" fmla="*/ 5935516 h 5935516"/>
              <a:gd name="connsiteX0" fmla="*/ 0 w 9931983"/>
              <a:gd name="connsiteY0" fmla="*/ 5932272 h 5932272"/>
              <a:gd name="connsiteX1" fmla="*/ 3542056 w 9931983"/>
              <a:gd name="connsiteY1" fmla="*/ 0 h 5932272"/>
              <a:gd name="connsiteX2" fmla="*/ 9929495 w 9931983"/>
              <a:gd name="connsiteY2" fmla="*/ 0 h 5932272"/>
              <a:gd name="connsiteX3" fmla="*/ 9931375 w 9931983"/>
              <a:gd name="connsiteY3" fmla="*/ 5928114 h 5932272"/>
              <a:gd name="connsiteX4" fmla="*/ 0 w 9931983"/>
              <a:gd name="connsiteY4" fmla="*/ 5932272 h 5932272"/>
              <a:gd name="connsiteX0" fmla="*/ 0 w 9941193"/>
              <a:gd name="connsiteY0" fmla="*/ 5932272 h 5937847"/>
              <a:gd name="connsiteX1" fmla="*/ 3542056 w 9941193"/>
              <a:gd name="connsiteY1" fmla="*/ 0 h 5937847"/>
              <a:gd name="connsiteX2" fmla="*/ 9929495 w 9941193"/>
              <a:gd name="connsiteY2" fmla="*/ 0 h 5937847"/>
              <a:gd name="connsiteX3" fmla="*/ 9940900 w 9941193"/>
              <a:gd name="connsiteY3" fmla="*/ 5937847 h 5937847"/>
              <a:gd name="connsiteX4" fmla="*/ 0 w 9941193"/>
              <a:gd name="connsiteY4" fmla="*/ 5932272 h 5937847"/>
              <a:gd name="connsiteX0" fmla="*/ 0 w 9941508"/>
              <a:gd name="connsiteY0" fmla="*/ 5932272 h 5937847"/>
              <a:gd name="connsiteX1" fmla="*/ 3542056 w 9941508"/>
              <a:gd name="connsiteY1" fmla="*/ 0 h 5937847"/>
              <a:gd name="connsiteX2" fmla="*/ 9939020 w 9941508"/>
              <a:gd name="connsiteY2" fmla="*/ 3244 h 5937847"/>
              <a:gd name="connsiteX3" fmla="*/ 9940900 w 9941508"/>
              <a:gd name="connsiteY3" fmla="*/ 5937847 h 5937847"/>
              <a:gd name="connsiteX4" fmla="*/ 0 w 9941508"/>
              <a:gd name="connsiteY4" fmla="*/ 5932272 h 5937847"/>
              <a:gd name="connsiteX0" fmla="*/ 0 w 9941508"/>
              <a:gd name="connsiteY0" fmla="*/ 5929028 h 5934603"/>
              <a:gd name="connsiteX1" fmla="*/ 3608731 w 9941508"/>
              <a:gd name="connsiteY1" fmla="*/ 32440 h 5934603"/>
              <a:gd name="connsiteX2" fmla="*/ 9939020 w 9941508"/>
              <a:gd name="connsiteY2" fmla="*/ 0 h 5934603"/>
              <a:gd name="connsiteX3" fmla="*/ 9940900 w 9941508"/>
              <a:gd name="connsiteY3" fmla="*/ 5934603 h 5934603"/>
              <a:gd name="connsiteX4" fmla="*/ 0 w 9941508"/>
              <a:gd name="connsiteY4" fmla="*/ 5929028 h 5934603"/>
              <a:gd name="connsiteX0" fmla="*/ 0 w 9941508"/>
              <a:gd name="connsiteY0" fmla="*/ 5929028 h 5934603"/>
              <a:gd name="connsiteX1" fmla="*/ 3551581 w 9941508"/>
              <a:gd name="connsiteY1" fmla="*/ 0 h 5934603"/>
              <a:gd name="connsiteX2" fmla="*/ 9939020 w 9941508"/>
              <a:gd name="connsiteY2" fmla="*/ 0 h 5934603"/>
              <a:gd name="connsiteX3" fmla="*/ 9940900 w 9941508"/>
              <a:gd name="connsiteY3" fmla="*/ 5934603 h 5934603"/>
              <a:gd name="connsiteX4" fmla="*/ 0 w 9941508"/>
              <a:gd name="connsiteY4" fmla="*/ 5929028 h 5934603"/>
              <a:gd name="connsiteX0" fmla="*/ 0 w 9811333"/>
              <a:gd name="connsiteY0" fmla="*/ 5864149 h 5934603"/>
              <a:gd name="connsiteX1" fmla="*/ 3421406 w 9811333"/>
              <a:gd name="connsiteY1" fmla="*/ 0 h 5934603"/>
              <a:gd name="connsiteX2" fmla="*/ 9808845 w 9811333"/>
              <a:gd name="connsiteY2" fmla="*/ 0 h 5934603"/>
              <a:gd name="connsiteX3" fmla="*/ 9810725 w 9811333"/>
              <a:gd name="connsiteY3" fmla="*/ 5934603 h 5934603"/>
              <a:gd name="connsiteX4" fmla="*/ 0 w 9811333"/>
              <a:gd name="connsiteY4" fmla="*/ 5864149 h 5934603"/>
              <a:gd name="connsiteX0" fmla="*/ 0 w 9938333"/>
              <a:gd name="connsiteY0" fmla="*/ 5935516 h 5935516"/>
              <a:gd name="connsiteX1" fmla="*/ 3548406 w 9938333"/>
              <a:gd name="connsiteY1" fmla="*/ 0 h 5935516"/>
              <a:gd name="connsiteX2" fmla="*/ 9935845 w 9938333"/>
              <a:gd name="connsiteY2" fmla="*/ 0 h 5935516"/>
              <a:gd name="connsiteX3" fmla="*/ 9937725 w 9938333"/>
              <a:gd name="connsiteY3" fmla="*/ 5934603 h 5935516"/>
              <a:gd name="connsiteX4" fmla="*/ 0 w 9938333"/>
              <a:gd name="connsiteY4" fmla="*/ 5935516 h 5935516"/>
              <a:gd name="connsiteX0" fmla="*/ 0 w 9935158"/>
              <a:gd name="connsiteY0" fmla="*/ 5929028 h 5934603"/>
              <a:gd name="connsiteX1" fmla="*/ 3545231 w 9935158"/>
              <a:gd name="connsiteY1" fmla="*/ 0 h 5934603"/>
              <a:gd name="connsiteX2" fmla="*/ 9932670 w 9935158"/>
              <a:gd name="connsiteY2" fmla="*/ 0 h 5934603"/>
              <a:gd name="connsiteX3" fmla="*/ 9934550 w 9935158"/>
              <a:gd name="connsiteY3" fmla="*/ 5934603 h 5934603"/>
              <a:gd name="connsiteX4" fmla="*/ 0 w 9935158"/>
              <a:gd name="connsiteY4" fmla="*/ 5929028 h 5934603"/>
              <a:gd name="connsiteX0" fmla="*/ 0 w 9932670"/>
              <a:gd name="connsiteY0" fmla="*/ 5929028 h 5929028"/>
              <a:gd name="connsiteX1" fmla="*/ 3545231 w 9932670"/>
              <a:gd name="connsiteY1" fmla="*/ 0 h 5929028"/>
              <a:gd name="connsiteX2" fmla="*/ 9932670 w 9932670"/>
              <a:gd name="connsiteY2" fmla="*/ 0 h 5929028"/>
              <a:gd name="connsiteX3" fmla="*/ 9899625 w 9932670"/>
              <a:gd name="connsiteY3" fmla="*/ 5885943 h 5929028"/>
              <a:gd name="connsiteX4" fmla="*/ 0 w 9932670"/>
              <a:gd name="connsiteY4" fmla="*/ 5929028 h 5929028"/>
              <a:gd name="connsiteX0" fmla="*/ 0 w 9899978"/>
              <a:gd name="connsiteY0" fmla="*/ 5929028 h 5929028"/>
              <a:gd name="connsiteX1" fmla="*/ 3545231 w 9899978"/>
              <a:gd name="connsiteY1" fmla="*/ 0 h 5929028"/>
              <a:gd name="connsiteX2" fmla="*/ 9891395 w 9899978"/>
              <a:gd name="connsiteY2" fmla="*/ 29196 h 5929028"/>
              <a:gd name="connsiteX3" fmla="*/ 9899625 w 9899978"/>
              <a:gd name="connsiteY3" fmla="*/ 5885943 h 5929028"/>
              <a:gd name="connsiteX4" fmla="*/ 0 w 9899978"/>
              <a:gd name="connsiteY4" fmla="*/ 5929028 h 5929028"/>
              <a:gd name="connsiteX0" fmla="*/ 0 w 9929495"/>
              <a:gd name="connsiteY0" fmla="*/ 5929028 h 5929028"/>
              <a:gd name="connsiteX1" fmla="*/ 3545231 w 9929495"/>
              <a:gd name="connsiteY1" fmla="*/ 0 h 5929028"/>
              <a:gd name="connsiteX2" fmla="*/ 9929495 w 9929495"/>
              <a:gd name="connsiteY2" fmla="*/ 0 h 5929028"/>
              <a:gd name="connsiteX3" fmla="*/ 9899625 w 9929495"/>
              <a:gd name="connsiteY3" fmla="*/ 5885943 h 5929028"/>
              <a:gd name="connsiteX4" fmla="*/ 0 w 9929495"/>
              <a:gd name="connsiteY4" fmla="*/ 5929028 h 5929028"/>
              <a:gd name="connsiteX0" fmla="*/ 0 w 9929495"/>
              <a:gd name="connsiteY0" fmla="*/ 5929028 h 5931359"/>
              <a:gd name="connsiteX1" fmla="*/ 3545231 w 9929495"/>
              <a:gd name="connsiteY1" fmla="*/ 0 h 5931359"/>
              <a:gd name="connsiteX2" fmla="*/ 9929495 w 9929495"/>
              <a:gd name="connsiteY2" fmla="*/ 0 h 5931359"/>
              <a:gd name="connsiteX3" fmla="*/ 9928200 w 9929495"/>
              <a:gd name="connsiteY3" fmla="*/ 5931359 h 5931359"/>
              <a:gd name="connsiteX4" fmla="*/ 0 w 9929495"/>
              <a:gd name="connsiteY4" fmla="*/ 5929028 h 5931359"/>
              <a:gd name="connsiteX0" fmla="*/ 0 w 9931983"/>
              <a:gd name="connsiteY0" fmla="*/ 5929028 h 5934603"/>
              <a:gd name="connsiteX1" fmla="*/ 3545231 w 9931983"/>
              <a:gd name="connsiteY1" fmla="*/ 0 h 5934603"/>
              <a:gd name="connsiteX2" fmla="*/ 9929495 w 9931983"/>
              <a:gd name="connsiteY2" fmla="*/ 0 h 5934603"/>
              <a:gd name="connsiteX3" fmla="*/ 9931375 w 9931983"/>
              <a:gd name="connsiteY3" fmla="*/ 5934603 h 5934603"/>
              <a:gd name="connsiteX4" fmla="*/ 0 w 9931983"/>
              <a:gd name="connsiteY4" fmla="*/ 5929028 h 5934603"/>
              <a:gd name="connsiteX0" fmla="*/ 0 w 9931983"/>
              <a:gd name="connsiteY0" fmla="*/ 5929028 h 5931359"/>
              <a:gd name="connsiteX1" fmla="*/ 3545231 w 9931983"/>
              <a:gd name="connsiteY1" fmla="*/ 0 h 5931359"/>
              <a:gd name="connsiteX2" fmla="*/ 9929495 w 9931983"/>
              <a:gd name="connsiteY2" fmla="*/ 0 h 5931359"/>
              <a:gd name="connsiteX3" fmla="*/ 9931375 w 9931983"/>
              <a:gd name="connsiteY3" fmla="*/ 5931359 h 5931359"/>
              <a:gd name="connsiteX4" fmla="*/ 0 w 9931983"/>
              <a:gd name="connsiteY4" fmla="*/ 5929028 h 5931359"/>
              <a:gd name="connsiteX0" fmla="*/ 0 w 9931456"/>
              <a:gd name="connsiteY0" fmla="*/ 5929028 h 5931359"/>
              <a:gd name="connsiteX1" fmla="*/ 3545231 w 9931456"/>
              <a:gd name="connsiteY1" fmla="*/ 0 h 5931359"/>
              <a:gd name="connsiteX2" fmla="*/ 9872345 w 9931456"/>
              <a:gd name="connsiteY2" fmla="*/ 55148 h 5931359"/>
              <a:gd name="connsiteX3" fmla="*/ 9931375 w 9931456"/>
              <a:gd name="connsiteY3" fmla="*/ 5931359 h 5931359"/>
              <a:gd name="connsiteX4" fmla="*/ 0 w 9931456"/>
              <a:gd name="connsiteY4" fmla="*/ 5929028 h 5931359"/>
              <a:gd name="connsiteX0" fmla="*/ 0 w 9931983"/>
              <a:gd name="connsiteY0" fmla="*/ 5929028 h 5931359"/>
              <a:gd name="connsiteX1" fmla="*/ 3545231 w 9931983"/>
              <a:gd name="connsiteY1" fmla="*/ 0 h 5931359"/>
              <a:gd name="connsiteX2" fmla="*/ 9929495 w 9931983"/>
              <a:gd name="connsiteY2" fmla="*/ 0 h 5931359"/>
              <a:gd name="connsiteX3" fmla="*/ 9931375 w 9931983"/>
              <a:gd name="connsiteY3" fmla="*/ 5931359 h 5931359"/>
              <a:gd name="connsiteX4" fmla="*/ 0 w 9931983"/>
              <a:gd name="connsiteY4" fmla="*/ 5929028 h 5931359"/>
              <a:gd name="connsiteX0" fmla="*/ 0 w 9932670"/>
              <a:gd name="connsiteY0" fmla="*/ 5929028 h 5931359"/>
              <a:gd name="connsiteX1" fmla="*/ 3545231 w 9932670"/>
              <a:gd name="connsiteY1" fmla="*/ 0 h 5931359"/>
              <a:gd name="connsiteX2" fmla="*/ 9932670 w 9932670"/>
              <a:gd name="connsiteY2" fmla="*/ 0 h 5931359"/>
              <a:gd name="connsiteX3" fmla="*/ 9931375 w 9932670"/>
              <a:gd name="connsiteY3" fmla="*/ 5931359 h 5931359"/>
              <a:gd name="connsiteX4" fmla="*/ 0 w 9932670"/>
              <a:gd name="connsiteY4" fmla="*/ 5929028 h 5931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32670" h="5931359">
                <a:moveTo>
                  <a:pt x="0" y="5929028"/>
                </a:moveTo>
                <a:lnTo>
                  <a:pt x="3545231" y="0"/>
                </a:lnTo>
                <a:lnTo>
                  <a:pt x="9932670" y="0"/>
                </a:lnTo>
                <a:cubicBezTo>
                  <a:pt x="9929980" y="1972768"/>
                  <a:pt x="9934065" y="3958591"/>
                  <a:pt x="9931375" y="5931359"/>
                </a:cubicBezTo>
                <a:lnTo>
                  <a:pt x="0" y="592902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9413932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  <p15:guide id="2" pos="74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No Dropshad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4CF0A-086C-EF4C-8298-1ACF1017F0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80" y="1116755"/>
            <a:ext cx="3374390" cy="1524379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3500"/>
              </a:lnSpc>
              <a:defRPr sz="4000"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arallelogram 10">
            <a:extLst>
              <a:ext uri="{FF2B5EF4-FFF2-40B4-BE49-F238E27FC236}">
                <a16:creationId xmlns:a16="http://schemas.microsoft.com/office/drawing/2014/main" id="{40FF014C-0097-1343-9356-BA89DC453589}"/>
              </a:ext>
            </a:extLst>
          </p:cNvPr>
          <p:cNvSpPr/>
          <p:nvPr userDrawn="1"/>
        </p:nvSpPr>
        <p:spPr>
          <a:xfrm>
            <a:off x="1888639" y="778501"/>
            <a:ext cx="9929495" cy="5808415"/>
          </a:xfrm>
          <a:custGeom>
            <a:avLst/>
            <a:gdLst>
              <a:gd name="connsiteX0" fmla="*/ 0 w 6986016"/>
              <a:gd name="connsiteY0" fmla="*/ 5934602 h 5934602"/>
              <a:gd name="connsiteX1" fmla="*/ 1483651 w 6986016"/>
              <a:gd name="connsiteY1" fmla="*/ 0 h 5934602"/>
              <a:gd name="connsiteX2" fmla="*/ 6986016 w 6986016"/>
              <a:gd name="connsiteY2" fmla="*/ 0 h 5934602"/>
              <a:gd name="connsiteX3" fmla="*/ 5502366 w 6986016"/>
              <a:gd name="connsiteY3" fmla="*/ 5934602 h 5934602"/>
              <a:gd name="connsiteX4" fmla="*/ 0 w 6986016"/>
              <a:gd name="connsiteY4" fmla="*/ 5934602 h 5934602"/>
              <a:gd name="connsiteX0" fmla="*/ 0 w 9392717"/>
              <a:gd name="connsiteY0" fmla="*/ 5927286 h 5934602"/>
              <a:gd name="connsiteX1" fmla="*/ 3890352 w 9392717"/>
              <a:gd name="connsiteY1" fmla="*/ 0 h 5934602"/>
              <a:gd name="connsiteX2" fmla="*/ 9392717 w 9392717"/>
              <a:gd name="connsiteY2" fmla="*/ 0 h 5934602"/>
              <a:gd name="connsiteX3" fmla="*/ 7909067 w 9392717"/>
              <a:gd name="connsiteY3" fmla="*/ 5934602 h 5934602"/>
              <a:gd name="connsiteX4" fmla="*/ 0 w 9392717"/>
              <a:gd name="connsiteY4" fmla="*/ 5927286 h 5934602"/>
              <a:gd name="connsiteX0" fmla="*/ 0 w 9392717"/>
              <a:gd name="connsiteY0" fmla="*/ 5927286 h 5934602"/>
              <a:gd name="connsiteX1" fmla="*/ 3531908 w 9392717"/>
              <a:gd name="connsiteY1" fmla="*/ 0 h 5934602"/>
              <a:gd name="connsiteX2" fmla="*/ 9392717 w 9392717"/>
              <a:gd name="connsiteY2" fmla="*/ 0 h 5934602"/>
              <a:gd name="connsiteX3" fmla="*/ 7909067 w 9392717"/>
              <a:gd name="connsiteY3" fmla="*/ 5934602 h 5934602"/>
              <a:gd name="connsiteX4" fmla="*/ 0 w 9392717"/>
              <a:gd name="connsiteY4" fmla="*/ 5927286 h 5934602"/>
              <a:gd name="connsiteX0" fmla="*/ 0 w 9890150"/>
              <a:gd name="connsiteY0" fmla="*/ 5927286 h 5934602"/>
              <a:gd name="connsiteX1" fmla="*/ 3531908 w 9890150"/>
              <a:gd name="connsiteY1" fmla="*/ 0 h 5934602"/>
              <a:gd name="connsiteX2" fmla="*/ 9890150 w 9890150"/>
              <a:gd name="connsiteY2" fmla="*/ 14630 h 5934602"/>
              <a:gd name="connsiteX3" fmla="*/ 7909067 w 9890150"/>
              <a:gd name="connsiteY3" fmla="*/ 5934602 h 5934602"/>
              <a:gd name="connsiteX4" fmla="*/ 0 w 9890150"/>
              <a:gd name="connsiteY4" fmla="*/ 5927286 h 5934602"/>
              <a:gd name="connsiteX0" fmla="*/ 0 w 9906116"/>
              <a:gd name="connsiteY0" fmla="*/ 5927286 h 5941918"/>
              <a:gd name="connsiteX1" fmla="*/ 3531908 w 9906116"/>
              <a:gd name="connsiteY1" fmla="*/ 0 h 5941918"/>
              <a:gd name="connsiteX2" fmla="*/ 9890150 w 9906116"/>
              <a:gd name="connsiteY2" fmla="*/ 14630 h 5941918"/>
              <a:gd name="connsiteX3" fmla="*/ 9906116 w 9906116"/>
              <a:gd name="connsiteY3" fmla="*/ 5941918 h 5941918"/>
              <a:gd name="connsiteX4" fmla="*/ 0 w 9906116"/>
              <a:gd name="connsiteY4" fmla="*/ 5927286 h 5941918"/>
              <a:gd name="connsiteX0" fmla="*/ 0 w 9919411"/>
              <a:gd name="connsiteY0" fmla="*/ 5927286 h 5941918"/>
              <a:gd name="connsiteX1" fmla="*/ 3531908 w 9919411"/>
              <a:gd name="connsiteY1" fmla="*/ 0 h 5941918"/>
              <a:gd name="connsiteX2" fmla="*/ 9919411 w 9919411"/>
              <a:gd name="connsiteY2" fmla="*/ 21945 h 5941918"/>
              <a:gd name="connsiteX3" fmla="*/ 9906116 w 9919411"/>
              <a:gd name="connsiteY3" fmla="*/ 5941918 h 5941918"/>
              <a:gd name="connsiteX4" fmla="*/ 0 w 9919411"/>
              <a:gd name="connsiteY4" fmla="*/ 5927286 h 5941918"/>
              <a:gd name="connsiteX0" fmla="*/ 0 w 9919411"/>
              <a:gd name="connsiteY0" fmla="*/ 5927286 h 5941918"/>
              <a:gd name="connsiteX1" fmla="*/ 3531908 w 9919411"/>
              <a:gd name="connsiteY1" fmla="*/ 0 h 5941918"/>
              <a:gd name="connsiteX2" fmla="*/ 9919411 w 9919411"/>
              <a:gd name="connsiteY2" fmla="*/ 5705 h 5941918"/>
              <a:gd name="connsiteX3" fmla="*/ 9906116 w 9919411"/>
              <a:gd name="connsiteY3" fmla="*/ 5941918 h 5941918"/>
              <a:gd name="connsiteX4" fmla="*/ 0 w 9919411"/>
              <a:gd name="connsiteY4" fmla="*/ 5927286 h 5941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19411" h="5941918">
                <a:moveTo>
                  <a:pt x="0" y="5927286"/>
                </a:moveTo>
                <a:lnTo>
                  <a:pt x="3531908" y="0"/>
                </a:lnTo>
                <a:lnTo>
                  <a:pt x="9919411" y="5705"/>
                </a:lnTo>
                <a:cubicBezTo>
                  <a:pt x="9914979" y="1979029"/>
                  <a:pt x="9910548" y="3968594"/>
                  <a:pt x="9906116" y="5941918"/>
                </a:cubicBezTo>
                <a:lnTo>
                  <a:pt x="0" y="5927286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04014A34-4BA1-B44F-A5D9-77B1C09FCF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24602" y="5478504"/>
            <a:ext cx="1225550" cy="1397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91236-F3F6-F540-A529-32CB00EFF27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66610" y="1657771"/>
            <a:ext cx="5863389" cy="465157"/>
          </a:xfrm>
        </p:spPr>
        <p:txBody>
          <a:bodyPr lIns="0" tIns="0" rIns="0" bIns="0" anchor="t" anchorCtr="0">
            <a:noAutofit/>
          </a:bodyPr>
          <a:lstStyle>
            <a:lvl1pPr marL="0" indent="0" algn="r">
              <a:lnSpc>
                <a:spcPts val="3000"/>
              </a:lnSpc>
              <a:spcBef>
                <a:spcPts val="0"/>
              </a:spcBef>
              <a:spcAft>
                <a:spcPts val="1500"/>
              </a:spcAft>
              <a:buClr>
                <a:schemeClr val="accent1"/>
              </a:buClr>
              <a:buFont typeface="Wingdings" pitchFamily="2" charset="2"/>
              <a:buNone/>
              <a:tabLst/>
              <a:defRPr sz="1800" b="1" cap="all" baseline="0">
                <a:solidFill>
                  <a:srgbClr val="363640"/>
                </a:solidFill>
                <a:latin typeface="+mj-lt"/>
              </a:defRPr>
            </a:lvl1pPr>
            <a:lvl2pPr marL="446088" indent="0">
              <a:lnSpc>
                <a:spcPts val="24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7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hart Placeholder 11">
            <a:extLst>
              <a:ext uri="{FF2B5EF4-FFF2-40B4-BE49-F238E27FC236}">
                <a16:creationId xmlns:a16="http://schemas.microsoft.com/office/drawing/2014/main" id="{8CF3F074-3DDC-FD4D-9A4E-5E90B6E97419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3379788" y="2276475"/>
            <a:ext cx="8050212" cy="3584575"/>
          </a:xfrm>
        </p:spPr>
        <p:txBody>
          <a:bodyPr/>
          <a:lstStyle/>
          <a:p>
            <a:r>
              <a:rPr lang="en-US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792909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ing Not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4CF0A-086C-EF4C-8298-1ACF1017F0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80" y="1116755"/>
            <a:ext cx="3374390" cy="1524379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3500"/>
              </a:lnSpc>
              <a:defRPr sz="4000"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91236-F3F6-F540-A529-32CB00EFF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2645156"/>
            <a:ext cx="2855976" cy="206436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3300"/>
              </a:lnSpc>
              <a:buNone/>
              <a:defRPr sz="35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A144AF2-6E96-CD44-9D2A-2C81BC281C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69313" y="773128"/>
            <a:ext cx="9929495" cy="5808415"/>
          </a:xfrm>
          <a:custGeom>
            <a:avLst/>
            <a:gdLst>
              <a:gd name="connsiteX0" fmla="*/ 0 w 11704320"/>
              <a:gd name="connsiteY0" fmla="*/ 5938623 h 5938623"/>
              <a:gd name="connsiteX1" fmla="*/ 1484656 w 11704320"/>
              <a:gd name="connsiteY1" fmla="*/ 0 h 5938623"/>
              <a:gd name="connsiteX2" fmla="*/ 11704320 w 11704320"/>
              <a:gd name="connsiteY2" fmla="*/ 0 h 5938623"/>
              <a:gd name="connsiteX3" fmla="*/ 10219664 w 11704320"/>
              <a:gd name="connsiteY3" fmla="*/ 5938623 h 5938623"/>
              <a:gd name="connsiteX4" fmla="*/ 0 w 11704320"/>
              <a:gd name="connsiteY4" fmla="*/ 5938623 h 5938623"/>
              <a:gd name="connsiteX0" fmla="*/ 0 w 11704320"/>
              <a:gd name="connsiteY0" fmla="*/ 5938623 h 5938623"/>
              <a:gd name="connsiteX1" fmla="*/ 1484656 w 11704320"/>
              <a:gd name="connsiteY1" fmla="*/ 0 h 5938623"/>
              <a:gd name="connsiteX2" fmla="*/ 11704320 w 11704320"/>
              <a:gd name="connsiteY2" fmla="*/ 0 h 5938623"/>
              <a:gd name="connsiteX3" fmla="*/ 11696251 w 11704320"/>
              <a:gd name="connsiteY3" fmla="*/ 5918303 h 5938623"/>
              <a:gd name="connsiteX4" fmla="*/ 0 w 11704320"/>
              <a:gd name="connsiteY4" fmla="*/ 5938623 h 5938623"/>
              <a:gd name="connsiteX0" fmla="*/ 0 w 11704320"/>
              <a:gd name="connsiteY0" fmla="*/ 5938623 h 5938623"/>
              <a:gd name="connsiteX1" fmla="*/ 1484656 w 11704320"/>
              <a:gd name="connsiteY1" fmla="*/ 0 h 5938623"/>
              <a:gd name="connsiteX2" fmla="*/ 11704320 w 11704320"/>
              <a:gd name="connsiteY2" fmla="*/ 0 h 5938623"/>
              <a:gd name="connsiteX3" fmla="*/ 11703025 w 11704320"/>
              <a:gd name="connsiteY3" fmla="*/ 5925076 h 5938623"/>
              <a:gd name="connsiteX4" fmla="*/ 0 w 11704320"/>
              <a:gd name="connsiteY4" fmla="*/ 5938623 h 5938623"/>
              <a:gd name="connsiteX0" fmla="*/ 0 w 11704320"/>
              <a:gd name="connsiteY0" fmla="*/ 5938623 h 5938623"/>
              <a:gd name="connsiteX1" fmla="*/ 1484656 w 11704320"/>
              <a:gd name="connsiteY1" fmla="*/ 0 h 5938623"/>
              <a:gd name="connsiteX2" fmla="*/ 11704320 w 11704320"/>
              <a:gd name="connsiteY2" fmla="*/ 0 h 5938623"/>
              <a:gd name="connsiteX3" fmla="*/ 11699850 w 11704320"/>
              <a:gd name="connsiteY3" fmla="*/ 5928251 h 5938623"/>
              <a:gd name="connsiteX4" fmla="*/ 0 w 11704320"/>
              <a:gd name="connsiteY4" fmla="*/ 5938623 h 5938623"/>
              <a:gd name="connsiteX0" fmla="*/ 0 w 11704320"/>
              <a:gd name="connsiteY0" fmla="*/ 5938623 h 5938623"/>
              <a:gd name="connsiteX1" fmla="*/ 1484656 w 11704320"/>
              <a:gd name="connsiteY1" fmla="*/ 0 h 5938623"/>
              <a:gd name="connsiteX2" fmla="*/ 11704320 w 11704320"/>
              <a:gd name="connsiteY2" fmla="*/ 0 h 5938623"/>
              <a:gd name="connsiteX3" fmla="*/ 11699850 w 11704320"/>
              <a:gd name="connsiteY3" fmla="*/ 5934601 h 5938623"/>
              <a:gd name="connsiteX4" fmla="*/ 0 w 11704320"/>
              <a:gd name="connsiteY4" fmla="*/ 5938623 h 5938623"/>
              <a:gd name="connsiteX0" fmla="*/ 1766544 w 10219664"/>
              <a:gd name="connsiteY0" fmla="*/ 5773523 h 5934601"/>
              <a:gd name="connsiteX1" fmla="*/ 0 w 10219664"/>
              <a:gd name="connsiteY1" fmla="*/ 0 h 5934601"/>
              <a:gd name="connsiteX2" fmla="*/ 10219664 w 10219664"/>
              <a:gd name="connsiteY2" fmla="*/ 0 h 5934601"/>
              <a:gd name="connsiteX3" fmla="*/ 10215194 w 10219664"/>
              <a:gd name="connsiteY3" fmla="*/ 5934601 h 5934601"/>
              <a:gd name="connsiteX4" fmla="*/ 1766544 w 10219664"/>
              <a:gd name="connsiteY4" fmla="*/ 5773523 h 5934601"/>
              <a:gd name="connsiteX0" fmla="*/ 290169 w 10219664"/>
              <a:gd name="connsiteY0" fmla="*/ 5932273 h 5934601"/>
              <a:gd name="connsiteX1" fmla="*/ 0 w 10219664"/>
              <a:gd name="connsiteY1" fmla="*/ 0 h 5934601"/>
              <a:gd name="connsiteX2" fmla="*/ 10219664 w 10219664"/>
              <a:gd name="connsiteY2" fmla="*/ 0 h 5934601"/>
              <a:gd name="connsiteX3" fmla="*/ 10215194 w 10219664"/>
              <a:gd name="connsiteY3" fmla="*/ 5934601 h 5934601"/>
              <a:gd name="connsiteX4" fmla="*/ 290169 w 10219664"/>
              <a:gd name="connsiteY4" fmla="*/ 5932273 h 5934601"/>
              <a:gd name="connsiteX0" fmla="*/ 0 w 9929495"/>
              <a:gd name="connsiteY0" fmla="*/ 5932273 h 5934601"/>
              <a:gd name="connsiteX1" fmla="*/ 2986431 w 9929495"/>
              <a:gd name="connsiteY1" fmla="*/ 6350 h 5934601"/>
              <a:gd name="connsiteX2" fmla="*/ 9929495 w 9929495"/>
              <a:gd name="connsiteY2" fmla="*/ 0 h 5934601"/>
              <a:gd name="connsiteX3" fmla="*/ 9925025 w 9929495"/>
              <a:gd name="connsiteY3" fmla="*/ 5934601 h 5934601"/>
              <a:gd name="connsiteX4" fmla="*/ 0 w 9929495"/>
              <a:gd name="connsiteY4" fmla="*/ 5932273 h 5934601"/>
              <a:gd name="connsiteX0" fmla="*/ 0 w 9929495"/>
              <a:gd name="connsiteY0" fmla="*/ 5932273 h 5934601"/>
              <a:gd name="connsiteX1" fmla="*/ 3707156 w 9929495"/>
              <a:gd name="connsiteY1" fmla="*/ 333375 h 5934601"/>
              <a:gd name="connsiteX2" fmla="*/ 9929495 w 9929495"/>
              <a:gd name="connsiteY2" fmla="*/ 0 h 5934601"/>
              <a:gd name="connsiteX3" fmla="*/ 9925025 w 9929495"/>
              <a:gd name="connsiteY3" fmla="*/ 5934601 h 5934601"/>
              <a:gd name="connsiteX4" fmla="*/ 0 w 9929495"/>
              <a:gd name="connsiteY4" fmla="*/ 5932273 h 5934601"/>
              <a:gd name="connsiteX0" fmla="*/ 0 w 9929495"/>
              <a:gd name="connsiteY0" fmla="*/ 5932273 h 5934601"/>
              <a:gd name="connsiteX1" fmla="*/ 3542056 w 9929495"/>
              <a:gd name="connsiteY1" fmla="*/ 0 h 5934601"/>
              <a:gd name="connsiteX2" fmla="*/ 9929495 w 9929495"/>
              <a:gd name="connsiteY2" fmla="*/ 0 h 5934601"/>
              <a:gd name="connsiteX3" fmla="*/ 9925025 w 9929495"/>
              <a:gd name="connsiteY3" fmla="*/ 5934601 h 5934601"/>
              <a:gd name="connsiteX4" fmla="*/ 0 w 9929495"/>
              <a:gd name="connsiteY4" fmla="*/ 5932273 h 5934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29495" h="5934601">
                <a:moveTo>
                  <a:pt x="0" y="5932273"/>
                </a:moveTo>
                <a:lnTo>
                  <a:pt x="3542056" y="0"/>
                </a:lnTo>
                <a:lnTo>
                  <a:pt x="9929495" y="0"/>
                </a:lnTo>
                <a:cubicBezTo>
                  <a:pt x="9926805" y="1972768"/>
                  <a:pt x="9927715" y="3961833"/>
                  <a:pt x="9925025" y="5934601"/>
                </a:cubicBezTo>
                <a:lnTo>
                  <a:pt x="0" y="593227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algn="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DCDCFCF-6541-C946-83A7-4062B5BF715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566610" y="1116756"/>
            <a:ext cx="5863389" cy="1963328"/>
          </a:xfrm>
        </p:spPr>
        <p:txBody>
          <a:bodyPr lIns="0" tIns="0" rIns="0" bIns="0">
            <a:noAutofit/>
          </a:bodyPr>
          <a:lstStyle>
            <a:lvl1pPr marL="411480" indent="-41148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Tx/>
              <a:buBlip>
                <a:blip r:embed="rId2"/>
              </a:buBlip>
              <a:tabLst/>
              <a:defRPr sz="2500" b="1" cap="none" baseline="0">
                <a:solidFill>
                  <a:schemeClr val="bg1"/>
                </a:solidFill>
                <a:latin typeface="+mj-lt"/>
              </a:defRPr>
            </a:lvl1pPr>
            <a:lvl2pPr marL="406400" indent="0">
              <a:lnSpc>
                <a:spcPts val="3000"/>
              </a:lnSpc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None/>
              <a:tabLst/>
              <a:defRPr sz="2500" i="0" baseline="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line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6FFC1D-B1F7-AF40-BFA2-5B11E3306E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7777" y="5478504"/>
            <a:ext cx="12192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492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Sidebar - Bullet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>
            <a:extLst>
              <a:ext uri="{FF2B5EF4-FFF2-40B4-BE49-F238E27FC236}">
                <a16:creationId xmlns:a16="http://schemas.microsoft.com/office/drawing/2014/main" id="{D1FC2FC5-4C69-794B-B4D4-CBF62772149A}"/>
              </a:ext>
            </a:extLst>
          </p:cNvPr>
          <p:cNvSpPr/>
          <p:nvPr userDrawn="1"/>
        </p:nvSpPr>
        <p:spPr>
          <a:xfrm>
            <a:off x="380374" y="780476"/>
            <a:ext cx="5049928" cy="5806440"/>
          </a:xfrm>
          <a:custGeom>
            <a:avLst/>
            <a:gdLst>
              <a:gd name="connsiteX0" fmla="*/ 0 w 11430000"/>
              <a:gd name="connsiteY0" fmla="*/ 0 h 5806440"/>
              <a:gd name="connsiteX1" fmla="*/ 11430000 w 11430000"/>
              <a:gd name="connsiteY1" fmla="*/ 0 h 5806440"/>
              <a:gd name="connsiteX2" fmla="*/ 11430000 w 11430000"/>
              <a:gd name="connsiteY2" fmla="*/ 5806440 h 5806440"/>
              <a:gd name="connsiteX3" fmla="*/ 0 w 11430000"/>
              <a:gd name="connsiteY3" fmla="*/ 5806440 h 5806440"/>
              <a:gd name="connsiteX4" fmla="*/ 0 w 11430000"/>
              <a:gd name="connsiteY4" fmla="*/ 0 h 5806440"/>
              <a:gd name="connsiteX0" fmla="*/ 0 w 11430000"/>
              <a:gd name="connsiteY0" fmla="*/ 0 h 5806440"/>
              <a:gd name="connsiteX1" fmla="*/ 5146078 w 11430000"/>
              <a:gd name="connsiteY1" fmla="*/ 0 h 5806440"/>
              <a:gd name="connsiteX2" fmla="*/ 11430000 w 11430000"/>
              <a:gd name="connsiteY2" fmla="*/ 5806440 h 5806440"/>
              <a:gd name="connsiteX3" fmla="*/ 0 w 11430000"/>
              <a:gd name="connsiteY3" fmla="*/ 5806440 h 5806440"/>
              <a:gd name="connsiteX4" fmla="*/ 0 w 11430000"/>
              <a:gd name="connsiteY4" fmla="*/ 0 h 5806440"/>
              <a:gd name="connsiteX0" fmla="*/ 0 w 11430000"/>
              <a:gd name="connsiteY0" fmla="*/ 0 h 5806440"/>
              <a:gd name="connsiteX1" fmla="*/ 5023414 w 11430000"/>
              <a:gd name="connsiteY1" fmla="*/ 5575 h 5806440"/>
              <a:gd name="connsiteX2" fmla="*/ 11430000 w 11430000"/>
              <a:gd name="connsiteY2" fmla="*/ 5806440 h 5806440"/>
              <a:gd name="connsiteX3" fmla="*/ 0 w 11430000"/>
              <a:gd name="connsiteY3" fmla="*/ 5806440 h 5806440"/>
              <a:gd name="connsiteX4" fmla="*/ 0 w 11430000"/>
              <a:gd name="connsiteY4" fmla="*/ 0 h 5806440"/>
              <a:gd name="connsiteX0" fmla="*/ 0 w 5023414"/>
              <a:gd name="connsiteY0" fmla="*/ 0 h 5806440"/>
              <a:gd name="connsiteX1" fmla="*/ 5023414 w 5023414"/>
              <a:gd name="connsiteY1" fmla="*/ 5575 h 5806440"/>
              <a:gd name="connsiteX2" fmla="*/ 1505415 w 5023414"/>
              <a:gd name="connsiteY2" fmla="*/ 5806440 h 5806440"/>
              <a:gd name="connsiteX3" fmla="*/ 0 w 5023414"/>
              <a:gd name="connsiteY3" fmla="*/ 5806440 h 5806440"/>
              <a:gd name="connsiteX4" fmla="*/ 0 w 5023414"/>
              <a:gd name="connsiteY4" fmla="*/ 0 h 5806440"/>
              <a:gd name="connsiteX0" fmla="*/ 0 w 5035290"/>
              <a:gd name="connsiteY0" fmla="*/ 363 h 5806803"/>
              <a:gd name="connsiteX1" fmla="*/ 5035290 w 5035290"/>
              <a:gd name="connsiteY1" fmla="*/ 0 h 5806803"/>
              <a:gd name="connsiteX2" fmla="*/ 1505415 w 5035290"/>
              <a:gd name="connsiteY2" fmla="*/ 5806803 h 5806803"/>
              <a:gd name="connsiteX3" fmla="*/ 0 w 5035290"/>
              <a:gd name="connsiteY3" fmla="*/ 5806803 h 5806803"/>
              <a:gd name="connsiteX4" fmla="*/ 0 w 5035290"/>
              <a:gd name="connsiteY4" fmla="*/ 363 h 5806803"/>
              <a:gd name="connsiteX0" fmla="*/ 0 w 5053103"/>
              <a:gd name="connsiteY0" fmla="*/ 6300 h 5812740"/>
              <a:gd name="connsiteX1" fmla="*/ 5053103 w 5053103"/>
              <a:gd name="connsiteY1" fmla="*/ 0 h 5812740"/>
              <a:gd name="connsiteX2" fmla="*/ 1505415 w 5053103"/>
              <a:gd name="connsiteY2" fmla="*/ 5812740 h 5812740"/>
              <a:gd name="connsiteX3" fmla="*/ 0 w 5053103"/>
              <a:gd name="connsiteY3" fmla="*/ 5812740 h 5812740"/>
              <a:gd name="connsiteX4" fmla="*/ 0 w 5053103"/>
              <a:gd name="connsiteY4" fmla="*/ 6300 h 5812740"/>
              <a:gd name="connsiteX0" fmla="*/ 0 w 5049928"/>
              <a:gd name="connsiteY0" fmla="*/ 0 h 5806440"/>
              <a:gd name="connsiteX1" fmla="*/ 5049928 w 5049928"/>
              <a:gd name="connsiteY1" fmla="*/ 50 h 5806440"/>
              <a:gd name="connsiteX2" fmla="*/ 1505415 w 5049928"/>
              <a:gd name="connsiteY2" fmla="*/ 5806440 h 5806440"/>
              <a:gd name="connsiteX3" fmla="*/ 0 w 5049928"/>
              <a:gd name="connsiteY3" fmla="*/ 5806440 h 5806440"/>
              <a:gd name="connsiteX4" fmla="*/ 0 w 5049928"/>
              <a:gd name="connsiteY4" fmla="*/ 0 h 5806440"/>
              <a:gd name="connsiteX0" fmla="*/ 0 w 5049928"/>
              <a:gd name="connsiteY0" fmla="*/ 0 h 5806440"/>
              <a:gd name="connsiteX1" fmla="*/ 5049928 w 5049928"/>
              <a:gd name="connsiteY1" fmla="*/ 50 h 5806440"/>
              <a:gd name="connsiteX2" fmla="*/ 1508590 w 5049928"/>
              <a:gd name="connsiteY2" fmla="*/ 5806440 h 5806440"/>
              <a:gd name="connsiteX3" fmla="*/ 0 w 5049928"/>
              <a:gd name="connsiteY3" fmla="*/ 5806440 h 5806440"/>
              <a:gd name="connsiteX4" fmla="*/ 0 w 5049928"/>
              <a:gd name="connsiteY4" fmla="*/ 0 h 5806440"/>
              <a:gd name="connsiteX0" fmla="*/ 0 w 5049928"/>
              <a:gd name="connsiteY0" fmla="*/ 0 h 5806440"/>
              <a:gd name="connsiteX1" fmla="*/ 5049928 w 5049928"/>
              <a:gd name="connsiteY1" fmla="*/ 50 h 5806440"/>
              <a:gd name="connsiteX2" fmla="*/ 1495890 w 5049928"/>
              <a:gd name="connsiteY2" fmla="*/ 5806440 h 5806440"/>
              <a:gd name="connsiteX3" fmla="*/ 0 w 5049928"/>
              <a:gd name="connsiteY3" fmla="*/ 5806440 h 5806440"/>
              <a:gd name="connsiteX4" fmla="*/ 0 w 5049928"/>
              <a:gd name="connsiteY4" fmla="*/ 0 h 5806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9928" h="5806440">
                <a:moveTo>
                  <a:pt x="0" y="0"/>
                </a:moveTo>
                <a:lnTo>
                  <a:pt x="5049928" y="50"/>
                </a:lnTo>
                <a:lnTo>
                  <a:pt x="1495890" y="5806440"/>
                </a:lnTo>
                <a:lnTo>
                  <a:pt x="0" y="580644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8000">
                <a:schemeClr val="accent1"/>
              </a:gs>
              <a:gs pos="87000">
                <a:schemeClr val="accent5"/>
              </a:gs>
            </a:gsLst>
            <a:lin ang="20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10" name="Parallelogram 10">
            <a:extLst>
              <a:ext uri="{FF2B5EF4-FFF2-40B4-BE49-F238E27FC236}">
                <a16:creationId xmlns:a16="http://schemas.microsoft.com/office/drawing/2014/main" id="{9D6045B6-07BC-B344-9065-B89DC91B848F}"/>
              </a:ext>
            </a:extLst>
          </p:cNvPr>
          <p:cNvSpPr/>
          <p:nvPr userDrawn="1"/>
        </p:nvSpPr>
        <p:spPr>
          <a:xfrm>
            <a:off x="1889198" y="781755"/>
            <a:ext cx="9930379" cy="5805161"/>
          </a:xfrm>
          <a:custGeom>
            <a:avLst/>
            <a:gdLst>
              <a:gd name="connsiteX0" fmla="*/ 0 w 6986016"/>
              <a:gd name="connsiteY0" fmla="*/ 5934602 h 5934602"/>
              <a:gd name="connsiteX1" fmla="*/ 1483651 w 6986016"/>
              <a:gd name="connsiteY1" fmla="*/ 0 h 5934602"/>
              <a:gd name="connsiteX2" fmla="*/ 6986016 w 6986016"/>
              <a:gd name="connsiteY2" fmla="*/ 0 h 5934602"/>
              <a:gd name="connsiteX3" fmla="*/ 5502366 w 6986016"/>
              <a:gd name="connsiteY3" fmla="*/ 5934602 h 5934602"/>
              <a:gd name="connsiteX4" fmla="*/ 0 w 6986016"/>
              <a:gd name="connsiteY4" fmla="*/ 5934602 h 5934602"/>
              <a:gd name="connsiteX0" fmla="*/ 0 w 9392717"/>
              <a:gd name="connsiteY0" fmla="*/ 5927286 h 5934602"/>
              <a:gd name="connsiteX1" fmla="*/ 3890352 w 9392717"/>
              <a:gd name="connsiteY1" fmla="*/ 0 h 5934602"/>
              <a:gd name="connsiteX2" fmla="*/ 9392717 w 9392717"/>
              <a:gd name="connsiteY2" fmla="*/ 0 h 5934602"/>
              <a:gd name="connsiteX3" fmla="*/ 7909067 w 9392717"/>
              <a:gd name="connsiteY3" fmla="*/ 5934602 h 5934602"/>
              <a:gd name="connsiteX4" fmla="*/ 0 w 9392717"/>
              <a:gd name="connsiteY4" fmla="*/ 5927286 h 5934602"/>
              <a:gd name="connsiteX0" fmla="*/ 0 w 9392717"/>
              <a:gd name="connsiteY0" fmla="*/ 5927286 h 5934602"/>
              <a:gd name="connsiteX1" fmla="*/ 3531908 w 9392717"/>
              <a:gd name="connsiteY1" fmla="*/ 0 h 5934602"/>
              <a:gd name="connsiteX2" fmla="*/ 9392717 w 9392717"/>
              <a:gd name="connsiteY2" fmla="*/ 0 h 5934602"/>
              <a:gd name="connsiteX3" fmla="*/ 7909067 w 9392717"/>
              <a:gd name="connsiteY3" fmla="*/ 5934602 h 5934602"/>
              <a:gd name="connsiteX4" fmla="*/ 0 w 9392717"/>
              <a:gd name="connsiteY4" fmla="*/ 5927286 h 5934602"/>
              <a:gd name="connsiteX0" fmla="*/ 0 w 9890150"/>
              <a:gd name="connsiteY0" fmla="*/ 5927286 h 5934602"/>
              <a:gd name="connsiteX1" fmla="*/ 3531908 w 9890150"/>
              <a:gd name="connsiteY1" fmla="*/ 0 h 5934602"/>
              <a:gd name="connsiteX2" fmla="*/ 9890150 w 9890150"/>
              <a:gd name="connsiteY2" fmla="*/ 14630 h 5934602"/>
              <a:gd name="connsiteX3" fmla="*/ 7909067 w 9890150"/>
              <a:gd name="connsiteY3" fmla="*/ 5934602 h 5934602"/>
              <a:gd name="connsiteX4" fmla="*/ 0 w 9890150"/>
              <a:gd name="connsiteY4" fmla="*/ 5927286 h 5934602"/>
              <a:gd name="connsiteX0" fmla="*/ 0 w 9906116"/>
              <a:gd name="connsiteY0" fmla="*/ 5927286 h 5941918"/>
              <a:gd name="connsiteX1" fmla="*/ 3531908 w 9906116"/>
              <a:gd name="connsiteY1" fmla="*/ 0 h 5941918"/>
              <a:gd name="connsiteX2" fmla="*/ 9890150 w 9906116"/>
              <a:gd name="connsiteY2" fmla="*/ 14630 h 5941918"/>
              <a:gd name="connsiteX3" fmla="*/ 9906116 w 9906116"/>
              <a:gd name="connsiteY3" fmla="*/ 5941918 h 5941918"/>
              <a:gd name="connsiteX4" fmla="*/ 0 w 9906116"/>
              <a:gd name="connsiteY4" fmla="*/ 5927286 h 5941918"/>
              <a:gd name="connsiteX0" fmla="*/ 0 w 9919411"/>
              <a:gd name="connsiteY0" fmla="*/ 5927286 h 5941918"/>
              <a:gd name="connsiteX1" fmla="*/ 3531908 w 9919411"/>
              <a:gd name="connsiteY1" fmla="*/ 0 h 5941918"/>
              <a:gd name="connsiteX2" fmla="*/ 9919411 w 9919411"/>
              <a:gd name="connsiteY2" fmla="*/ 21945 h 5941918"/>
              <a:gd name="connsiteX3" fmla="*/ 9906116 w 9919411"/>
              <a:gd name="connsiteY3" fmla="*/ 5941918 h 5941918"/>
              <a:gd name="connsiteX4" fmla="*/ 0 w 9919411"/>
              <a:gd name="connsiteY4" fmla="*/ 5927286 h 5941918"/>
              <a:gd name="connsiteX0" fmla="*/ 0 w 9919411"/>
              <a:gd name="connsiteY0" fmla="*/ 5913971 h 5928603"/>
              <a:gd name="connsiteX1" fmla="*/ 3509154 w 9919411"/>
              <a:gd name="connsiteY1" fmla="*/ 0 h 5928603"/>
              <a:gd name="connsiteX2" fmla="*/ 9919411 w 9919411"/>
              <a:gd name="connsiteY2" fmla="*/ 8630 h 5928603"/>
              <a:gd name="connsiteX3" fmla="*/ 9906116 w 9919411"/>
              <a:gd name="connsiteY3" fmla="*/ 5928603 h 5928603"/>
              <a:gd name="connsiteX4" fmla="*/ 0 w 9919411"/>
              <a:gd name="connsiteY4" fmla="*/ 5913971 h 5928603"/>
              <a:gd name="connsiteX0" fmla="*/ 0 w 9919411"/>
              <a:gd name="connsiteY0" fmla="*/ 5923957 h 5938589"/>
              <a:gd name="connsiteX1" fmla="*/ 3509155 w 9919411"/>
              <a:gd name="connsiteY1" fmla="*/ 0 h 5938589"/>
              <a:gd name="connsiteX2" fmla="*/ 9919411 w 9919411"/>
              <a:gd name="connsiteY2" fmla="*/ 18616 h 5938589"/>
              <a:gd name="connsiteX3" fmla="*/ 9906116 w 9919411"/>
              <a:gd name="connsiteY3" fmla="*/ 5938589 h 5938589"/>
              <a:gd name="connsiteX4" fmla="*/ 0 w 9919411"/>
              <a:gd name="connsiteY4" fmla="*/ 5923957 h 5938589"/>
              <a:gd name="connsiteX0" fmla="*/ 0 w 9925913"/>
              <a:gd name="connsiteY0" fmla="*/ 5930615 h 5938589"/>
              <a:gd name="connsiteX1" fmla="*/ 3515657 w 9925913"/>
              <a:gd name="connsiteY1" fmla="*/ 0 h 5938589"/>
              <a:gd name="connsiteX2" fmla="*/ 9925913 w 9925913"/>
              <a:gd name="connsiteY2" fmla="*/ 18616 h 5938589"/>
              <a:gd name="connsiteX3" fmla="*/ 9912618 w 9925913"/>
              <a:gd name="connsiteY3" fmla="*/ 5938589 h 5938589"/>
              <a:gd name="connsiteX4" fmla="*/ 0 w 9925913"/>
              <a:gd name="connsiteY4" fmla="*/ 5930615 h 5938589"/>
              <a:gd name="connsiteX0" fmla="*/ 0 w 9925913"/>
              <a:gd name="connsiteY0" fmla="*/ 5930615 h 5938589"/>
              <a:gd name="connsiteX1" fmla="*/ 3515657 w 9925913"/>
              <a:gd name="connsiteY1" fmla="*/ 0 h 5938589"/>
              <a:gd name="connsiteX2" fmla="*/ 9925913 w 9925913"/>
              <a:gd name="connsiteY2" fmla="*/ 1971 h 5938589"/>
              <a:gd name="connsiteX3" fmla="*/ 9912618 w 9925913"/>
              <a:gd name="connsiteY3" fmla="*/ 5938589 h 5938589"/>
              <a:gd name="connsiteX4" fmla="*/ 0 w 9925913"/>
              <a:gd name="connsiteY4" fmla="*/ 5930615 h 5938589"/>
              <a:gd name="connsiteX0" fmla="*/ 0 w 9919412"/>
              <a:gd name="connsiteY0" fmla="*/ 5930615 h 5938589"/>
              <a:gd name="connsiteX1" fmla="*/ 3515657 w 9919412"/>
              <a:gd name="connsiteY1" fmla="*/ 0 h 5938589"/>
              <a:gd name="connsiteX2" fmla="*/ 9919412 w 9919412"/>
              <a:gd name="connsiteY2" fmla="*/ 1971 h 5938589"/>
              <a:gd name="connsiteX3" fmla="*/ 9912618 w 9919412"/>
              <a:gd name="connsiteY3" fmla="*/ 5938589 h 5938589"/>
              <a:gd name="connsiteX4" fmla="*/ 0 w 9919412"/>
              <a:gd name="connsiteY4" fmla="*/ 5930615 h 5938589"/>
              <a:gd name="connsiteX0" fmla="*/ 0 w 9920294"/>
              <a:gd name="connsiteY0" fmla="*/ 5930615 h 5941837"/>
              <a:gd name="connsiteX1" fmla="*/ 3515657 w 9920294"/>
              <a:gd name="connsiteY1" fmla="*/ 0 h 5941837"/>
              <a:gd name="connsiteX2" fmla="*/ 9919412 w 9920294"/>
              <a:gd name="connsiteY2" fmla="*/ 1971 h 5941837"/>
              <a:gd name="connsiteX3" fmla="*/ 9918961 w 9920294"/>
              <a:gd name="connsiteY3" fmla="*/ 5941837 h 5941837"/>
              <a:gd name="connsiteX4" fmla="*/ 0 w 9920294"/>
              <a:gd name="connsiteY4" fmla="*/ 5930615 h 5941837"/>
              <a:gd name="connsiteX0" fmla="*/ 0 w 9920294"/>
              <a:gd name="connsiteY0" fmla="*/ 5930615 h 5945085"/>
              <a:gd name="connsiteX1" fmla="*/ 3515657 w 9920294"/>
              <a:gd name="connsiteY1" fmla="*/ 0 h 5945085"/>
              <a:gd name="connsiteX2" fmla="*/ 9919412 w 9920294"/>
              <a:gd name="connsiteY2" fmla="*/ 1971 h 5945085"/>
              <a:gd name="connsiteX3" fmla="*/ 9918961 w 9920294"/>
              <a:gd name="connsiteY3" fmla="*/ 5945085 h 5945085"/>
              <a:gd name="connsiteX4" fmla="*/ 0 w 9920294"/>
              <a:gd name="connsiteY4" fmla="*/ 5930615 h 5945085"/>
              <a:gd name="connsiteX0" fmla="*/ 0 w 9920294"/>
              <a:gd name="connsiteY0" fmla="*/ 5930615 h 5941837"/>
              <a:gd name="connsiteX1" fmla="*/ 3515657 w 9920294"/>
              <a:gd name="connsiteY1" fmla="*/ 0 h 5941837"/>
              <a:gd name="connsiteX2" fmla="*/ 9919412 w 9920294"/>
              <a:gd name="connsiteY2" fmla="*/ 1971 h 5941837"/>
              <a:gd name="connsiteX3" fmla="*/ 9918961 w 9920294"/>
              <a:gd name="connsiteY3" fmla="*/ 5941837 h 5941837"/>
              <a:gd name="connsiteX4" fmla="*/ 0 w 9920294"/>
              <a:gd name="connsiteY4" fmla="*/ 5930615 h 5941837"/>
              <a:gd name="connsiteX0" fmla="*/ 0 w 9920294"/>
              <a:gd name="connsiteY0" fmla="*/ 5930615 h 5938589"/>
              <a:gd name="connsiteX1" fmla="*/ 3515657 w 9920294"/>
              <a:gd name="connsiteY1" fmla="*/ 0 h 5938589"/>
              <a:gd name="connsiteX2" fmla="*/ 9919412 w 9920294"/>
              <a:gd name="connsiteY2" fmla="*/ 1971 h 5938589"/>
              <a:gd name="connsiteX3" fmla="*/ 9918961 w 9920294"/>
              <a:gd name="connsiteY3" fmla="*/ 5938589 h 5938589"/>
              <a:gd name="connsiteX4" fmla="*/ 0 w 9920294"/>
              <a:gd name="connsiteY4" fmla="*/ 5930615 h 5938589"/>
              <a:gd name="connsiteX0" fmla="*/ 0 w 9920294"/>
              <a:gd name="connsiteY0" fmla="*/ 5928644 h 5936618"/>
              <a:gd name="connsiteX1" fmla="*/ 3534688 w 9920294"/>
              <a:gd name="connsiteY1" fmla="*/ 1277 h 5936618"/>
              <a:gd name="connsiteX2" fmla="*/ 9919412 w 9920294"/>
              <a:gd name="connsiteY2" fmla="*/ 0 h 5936618"/>
              <a:gd name="connsiteX3" fmla="*/ 9918961 w 9920294"/>
              <a:gd name="connsiteY3" fmla="*/ 5936618 h 5936618"/>
              <a:gd name="connsiteX4" fmla="*/ 0 w 9920294"/>
              <a:gd name="connsiteY4" fmla="*/ 5928644 h 5936618"/>
              <a:gd name="connsiteX0" fmla="*/ 0 w 9920294"/>
              <a:gd name="connsiteY0" fmla="*/ 5930615 h 5938589"/>
              <a:gd name="connsiteX1" fmla="*/ 3537859 w 9920294"/>
              <a:gd name="connsiteY1" fmla="*/ 0 h 5938589"/>
              <a:gd name="connsiteX2" fmla="*/ 9919412 w 9920294"/>
              <a:gd name="connsiteY2" fmla="*/ 1971 h 5938589"/>
              <a:gd name="connsiteX3" fmla="*/ 9918961 w 9920294"/>
              <a:gd name="connsiteY3" fmla="*/ 5938589 h 5938589"/>
              <a:gd name="connsiteX4" fmla="*/ 0 w 9920294"/>
              <a:gd name="connsiteY4" fmla="*/ 5930615 h 5938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20294" h="5938589">
                <a:moveTo>
                  <a:pt x="0" y="5930615"/>
                </a:moveTo>
                <a:lnTo>
                  <a:pt x="3537859" y="0"/>
                </a:lnTo>
                <a:lnTo>
                  <a:pt x="9919412" y="1971"/>
                </a:lnTo>
                <a:cubicBezTo>
                  <a:pt x="9914980" y="1975295"/>
                  <a:pt x="9923393" y="3965265"/>
                  <a:pt x="9918961" y="5938589"/>
                </a:cubicBezTo>
                <a:lnTo>
                  <a:pt x="0" y="5930615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B4CF0A-086C-EF4C-8298-1ACF1017F0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80" y="1116755"/>
            <a:ext cx="3374390" cy="1524379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35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014A34-4BA1-B44F-A5D9-77B1C09FCF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7777" y="5478504"/>
            <a:ext cx="1219200" cy="1397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AD84DD-0E0F-444E-9644-EF8674E99D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799" y="5954295"/>
            <a:ext cx="1009650" cy="508000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4CE08F5-0594-A34D-8E70-7752AE41411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66610" y="1116755"/>
            <a:ext cx="5863389" cy="4926598"/>
          </a:xfrm>
        </p:spPr>
        <p:txBody>
          <a:bodyPr lIns="0" tIns="0" rIns="0" bIns="0">
            <a:noAutofit/>
          </a:bodyPr>
          <a:lstStyle>
            <a:lvl1pPr marL="411480" indent="-411480">
              <a:lnSpc>
                <a:spcPts val="3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65000"/>
                </a:schemeClr>
              </a:buClr>
              <a:buFontTx/>
              <a:buBlip>
                <a:blip r:embed="rId4"/>
              </a:buBlip>
              <a:tabLst/>
              <a:defRPr sz="2500" cap="none" baseline="0">
                <a:solidFill>
                  <a:srgbClr val="363640"/>
                </a:solidFill>
                <a:latin typeface="+mj-lt"/>
              </a:defRPr>
            </a:lvl1pPr>
            <a:lvl2pPr marL="630238" indent="-201168">
              <a:lnSpc>
                <a:spcPts val="2400"/>
              </a:lnSpc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Char char="•"/>
              <a:tabLst/>
              <a:defRPr sz="2000" i="1" baseline="0">
                <a:solidFill>
                  <a:srgbClr val="363640"/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Bullet</a:t>
            </a:r>
          </a:p>
        </p:txBody>
      </p:sp>
    </p:spTree>
    <p:extLst>
      <p:ext uri="{BB962C8B-B14F-4D97-AF65-F5344CB8AC3E}">
        <p14:creationId xmlns:p14="http://schemas.microsoft.com/office/powerpoint/2010/main" val="1169372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Sidebar - Bullet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arallelogram 10">
            <a:extLst>
              <a:ext uri="{FF2B5EF4-FFF2-40B4-BE49-F238E27FC236}">
                <a16:creationId xmlns:a16="http://schemas.microsoft.com/office/drawing/2014/main" id="{024B0794-D63F-A841-BCA0-3126BE470CD5}"/>
              </a:ext>
            </a:extLst>
          </p:cNvPr>
          <p:cNvSpPr/>
          <p:nvPr userDrawn="1"/>
        </p:nvSpPr>
        <p:spPr>
          <a:xfrm>
            <a:off x="1881247" y="781755"/>
            <a:ext cx="9930379" cy="5805161"/>
          </a:xfrm>
          <a:custGeom>
            <a:avLst/>
            <a:gdLst>
              <a:gd name="connsiteX0" fmla="*/ 0 w 6986016"/>
              <a:gd name="connsiteY0" fmla="*/ 5934602 h 5934602"/>
              <a:gd name="connsiteX1" fmla="*/ 1483651 w 6986016"/>
              <a:gd name="connsiteY1" fmla="*/ 0 h 5934602"/>
              <a:gd name="connsiteX2" fmla="*/ 6986016 w 6986016"/>
              <a:gd name="connsiteY2" fmla="*/ 0 h 5934602"/>
              <a:gd name="connsiteX3" fmla="*/ 5502366 w 6986016"/>
              <a:gd name="connsiteY3" fmla="*/ 5934602 h 5934602"/>
              <a:gd name="connsiteX4" fmla="*/ 0 w 6986016"/>
              <a:gd name="connsiteY4" fmla="*/ 5934602 h 5934602"/>
              <a:gd name="connsiteX0" fmla="*/ 0 w 9392717"/>
              <a:gd name="connsiteY0" fmla="*/ 5927286 h 5934602"/>
              <a:gd name="connsiteX1" fmla="*/ 3890352 w 9392717"/>
              <a:gd name="connsiteY1" fmla="*/ 0 h 5934602"/>
              <a:gd name="connsiteX2" fmla="*/ 9392717 w 9392717"/>
              <a:gd name="connsiteY2" fmla="*/ 0 h 5934602"/>
              <a:gd name="connsiteX3" fmla="*/ 7909067 w 9392717"/>
              <a:gd name="connsiteY3" fmla="*/ 5934602 h 5934602"/>
              <a:gd name="connsiteX4" fmla="*/ 0 w 9392717"/>
              <a:gd name="connsiteY4" fmla="*/ 5927286 h 5934602"/>
              <a:gd name="connsiteX0" fmla="*/ 0 w 9392717"/>
              <a:gd name="connsiteY0" fmla="*/ 5927286 h 5934602"/>
              <a:gd name="connsiteX1" fmla="*/ 3531908 w 9392717"/>
              <a:gd name="connsiteY1" fmla="*/ 0 h 5934602"/>
              <a:gd name="connsiteX2" fmla="*/ 9392717 w 9392717"/>
              <a:gd name="connsiteY2" fmla="*/ 0 h 5934602"/>
              <a:gd name="connsiteX3" fmla="*/ 7909067 w 9392717"/>
              <a:gd name="connsiteY3" fmla="*/ 5934602 h 5934602"/>
              <a:gd name="connsiteX4" fmla="*/ 0 w 9392717"/>
              <a:gd name="connsiteY4" fmla="*/ 5927286 h 5934602"/>
              <a:gd name="connsiteX0" fmla="*/ 0 w 9890150"/>
              <a:gd name="connsiteY0" fmla="*/ 5927286 h 5934602"/>
              <a:gd name="connsiteX1" fmla="*/ 3531908 w 9890150"/>
              <a:gd name="connsiteY1" fmla="*/ 0 h 5934602"/>
              <a:gd name="connsiteX2" fmla="*/ 9890150 w 9890150"/>
              <a:gd name="connsiteY2" fmla="*/ 14630 h 5934602"/>
              <a:gd name="connsiteX3" fmla="*/ 7909067 w 9890150"/>
              <a:gd name="connsiteY3" fmla="*/ 5934602 h 5934602"/>
              <a:gd name="connsiteX4" fmla="*/ 0 w 9890150"/>
              <a:gd name="connsiteY4" fmla="*/ 5927286 h 5934602"/>
              <a:gd name="connsiteX0" fmla="*/ 0 w 9906116"/>
              <a:gd name="connsiteY0" fmla="*/ 5927286 h 5941918"/>
              <a:gd name="connsiteX1" fmla="*/ 3531908 w 9906116"/>
              <a:gd name="connsiteY1" fmla="*/ 0 h 5941918"/>
              <a:gd name="connsiteX2" fmla="*/ 9890150 w 9906116"/>
              <a:gd name="connsiteY2" fmla="*/ 14630 h 5941918"/>
              <a:gd name="connsiteX3" fmla="*/ 9906116 w 9906116"/>
              <a:gd name="connsiteY3" fmla="*/ 5941918 h 5941918"/>
              <a:gd name="connsiteX4" fmla="*/ 0 w 9906116"/>
              <a:gd name="connsiteY4" fmla="*/ 5927286 h 5941918"/>
              <a:gd name="connsiteX0" fmla="*/ 0 w 9919411"/>
              <a:gd name="connsiteY0" fmla="*/ 5927286 h 5941918"/>
              <a:gd name="connsiteX1" fmla="*/ 3531908 w 9919411"/>
              <a:gd name="connsiteY1" fmla="*/ 0 h 5941918"/>
              <a:gd name="connsiteX2" fmla="*/ 9919411 w 9919411"/>
              <a:gd name="connsiteY2" fmla="*/ 21945 h 5941918"/>
              <a:gd name="connsiteX3" fmla="*/ 9906116 w 9919411"/>
              <a:gd name="connsiteY3" fmla="*/ 5941918 h 5941918"/>
              <a:gd name="connsiteX4" fmla="*/ 0 w 9919411"/>
              <a:gd name="connsiteY4" fmla="*/ 5927286 h 5941918"/>
              <a:gd name="connsiteX0" fmla="*/ 0 w 9919411"/>
              <a:gd name="connsiteY0" fmla="*/ 5913971 h 5928603"/>
              <a:gd name="connsiteX1" fmla="*/ 3509154 w 9919411"/>
              <a:gd name="connsiteY1" fmla="*/ 0 h 5928603"/>
              <a:gd name="connsiteX2" fmla="*/ 9919411 w 9919411"/>
              <a:gd name="connsiteY2" fmla="*/ 8630 h 5928603"/>
              <a:gd name="connsiteX3" fmla="*/ 9906116 w 9919411"/>
              <a:gd name="connsiteY3" fmla="*/ 5928603 h 5928603"/>
              <a:gd name="connsiteX4" fmla="*/ 0 w 9919411"/>
              <a:gd name="connsiteY4" fmla="*/ 5913971 h 5928603"/>
              <a:gd name="connsiteX0" fmla="*/ 0 w 9919411"/>
              <a:gd name="connsiteY0" fmla="*/ 5923957 h 5938589"/>
              <a:gd name="connsiteX1" fmla="*/ 3509155 w 9919411"/>
              <a:gd name="connsiteY1" fmla="*/ 0 h 5938589"/>
              <a:gd name="connsiteX2" fmla="*/ 9919411 w 9919411"/>
              <a:gd name="connsiteY2" fmla="*/ 18616 h 5938589"/>
              <a:gd name="connsiteX3" fmla="*/ 9906116 w 9919411"/>
              <a:gd name="connsiteY3" fmla="*/ 5938589 h 5938589"/>
              <a:gd name="connsiteX4" fmla="*/ 0 w 9919411"/>
              <a:gd name="connsiteY4" fmla="*/ 5923957 h 5938589"/>
              <a:gd name="connsiteX0" fmla="*/ 0 w 9925913"/>
              <a:gd name="connsiteY0" fmla="*/ 5930615 h 5938589"/>
              <a:gd name="connsiteX1" fmla="*/ 3515657 w 9925913"/>
              <a:gd name="connsiteY1" fmla="*/ 0 h 5938589"/>
              <a:gd name="connsiteX2" fmla="*/ 9925913 w 9925913"/>
              <a:gd name="connsiteY2" fmla="*/ 18616 h 5938589"/>
              <a:gd name="connsiteX3" fmla="*/ 9912618 w 9925913"/>
              <a:gd name="connsiteY3" fmla="*/ 5938589 h 5938589"/>
              <a:gd name="connsiteX4" fmla="*/ 0 w 9925913"/>
              <a:gd name="connsiteY4" fmla="*/ 5930615 h 5938589"/>
              <a:gd name="connsiteX0" fmla="*/ 0 w 9925913"/>
              <a:gd name="connsiteY0" fmla="*/ 5930615 h 5938589"/>
              <a:gd name="connsiteX1" fmla="*/ 3515657 w 9925913"/>
              <a:gd name="connsiteY1" fmla="*/ 0 h 5938589"/>
              <a:gd name="connsiteX2" fmla="*/ 9925913 w 9925913"/>
              <a:gd name="connsiteY2" fmla="*/ 1971 h 5938589"/>
              <a:gd name="connsiteX3" fmla="*/ 9912618 w 9925913"/>
              <a:gd name="connsiteY3" fmla="*/ 5938589 h 5938589"/>
              <a:gd name="connsiteX4" fmla="*/ 0 w 9925913"/>
              <a:gd name="connsiteY4" fmla="*/ 5930615 h 5938589"/>
              <a:gd name="connsiteX0" fmla="*/ 0 w 9919412"/>
              <a:gd name="connsiteY0" fmla="*/ 5930615 h 5938589"/>
              <a:gd name="connsiteX1" fmla="*/ 3515657 w 9919412"/>
              <a:gd name="connsiteY1" fmla="*/ 0 h 5938589"/>
              <a:gd name="connsiteX2" fmla="*/ 9919412 w 9919412"/>
              <a:gd name="connsiteY2" fmla="*/ 1971 h 5938589"/>
              <a:gd name="connsiteX3" fmla="*/ 9912618 w 9919412"/>
              <a:gd name="connsiteY3" fmla="*/ 5938589 h 5938589"/>
              <a:gd name="connsiteX4" fmla="*/ 0 w 9919412"/>
              <a:gd name="connsiteY4" fmla="*/ 5930615 h 5938589"/>
              <a:gd name="connsiteX0" fmla="*/ 0 w 9920294"/>
              <a:gd name="connsiteY0" fmla="*/ 5930615 h 5941837"/>
              <a:gd name="connsiteX1" fmla="*/ 3515657 w 9920294"/>
              <a:gd name="connsiteY1" fmla="*/ 0 h 5941837"/>
              <a:gd name="connsiteX2" fmla="*/ 9919412 w 9920294"/>
              <a:gd name="connsiteY2" fmla="*/ 1971 h 5941837"/>
              <a:gd name="connsiteX3" fmla="*/ 9918961 w 9920294"/>
              <a:gd name="connsiteY3" fmla="*/ 5941837 h 5941837"/>
              <a:gd name="connsiteX4" fmla="*/ 0 w 9920294"/>
              <a:gd name="connsiteY4" fmla="*/ 5930615 h 5941837"/>
              <a:gd name="connsiteX0" fmla="*/ 0 w 9920294"/>
              <a:gd name="connsiteY0" fmla="*/ 5930615 h 5945085"/>
              <a:gd name="connsiteX1" fmla="*/ 3515657 w 9920294"/>
              <a:gd name="connsiteY1" fmla="*/ 0 h 5945085"/>
              <a:gd name="connsiteX2" fmla="*/ 9919412 w 9920294"/>
              <a:gd name="connsiteY2" fmla="*/ 1971 h 5945085"/>
              <a:gd name="connsiteX3" fmla="*/ 9918961 w 9920294"/>
              <a:gd name="connsiteY3" fmla="*/ 5945085 h 5945085"/>
              <a:gd name="connsiteX4" fmla="*/ 0 w 9920294"/>
              <a:gd name="connsiteY4" fmla="*/ 5930615 h 5945085"/>
              <a:gd name="connsiteX0" fmla="*/ 0 w 9920294"/>
              <a:gd name="connsiteY0" fmla="*/ 5930615 h 5941837"/>
              <a:gd name="connsiteX1" fmla="*/ 3515657 w 9920294"/>
              <a:gd name="connsiteY1" fmla="*/ 0 h 5941837"/>
              <a:gd name="connsiteX2" fmla="*/ 9919412 w 9920294"/>
              <a:gd name="connsiteY2" fmla="*/ 1971 h 5941837"/>
              <a:gd name="connsiteX3" fmla="*/ 9918961 w 9920294"/>
              <a:gd name="connsiteY3" fmla="*/ 5941837 h 5941837"/>
              <a:gd name="connsiteX4" fmla="*/ 0 w 9920294"/>
              <a:gd name="connsiteY4" fmla="*/ 5930615 h 5941837"/>
              <a:gd name="connsiteX0" fmla="*/ 0 w 9920294"/>
              <a:gd name="connsiteY0" fmla="*/ 5930615 h 5938589"/>
              <a:gd name="connsiteX1" fmla="*/ 3515657 w 9920294"/>
              <a:gd name="connsiteY1" fmla="*/ 0 h 5938589"/>
              <a:gd name="connsiteX2" fmla="*/ 9919412 w 9920294"/>
              <a:gd name="connsiteY2" fmla="*/ 1971 h 5938589"/>
              <a:gd name="connsiteX3" fmla="*/ 9918961 w 9920294"/>
              <a:gd name="connsiteY3" fmla="*/ 5938589 h 5938589"/>
              <a:gd name="connsiteX4" fmla="*/ 0 w 9920294"/>
              <a:gd name="connsiteY4" fmla="*/ 5930615 h 5938589"/>
              <a:gd name="connsiteX0" fmla="*/ 0 w 9920294"/>
              <a:gd name="connsiteY0" fmla="*/ 5928644 h 5936618"/>
              <a:gd name="connsiteX1" fmla="*/ 3534688 w 9920294"/>
              <a:gd name="connsiteY1" fmla="*/ 1277 h 5936618"/>
              <a:gd name="connsiteX2" fmla="*/ 9919412 w 9920294"/>
              <a:gd name="connsiteY2" fmla="*/ 0 h 5936618"/>
              <a:gd name="connsiteX3" fmla="*/ 9918961 w 9920294"/>
              <a:gd name="connsiteY3" fmla="*/ 5936618 h 5936618"/>
              <a:gd name="connsiteX4" fmla="*/ 0 w 9920294"/>
              <a:gd name="connsiteY4" fmla="*/ 5928644 h 5936618"/>
              <a:gd name="connsiteX0" fmla="*/ 0 w 9920294"/>
              <a:gd name="connsiteY0" fmla="*/ 5930615 h 5938589"/>
              <a:gd name="connsiteX1" fmla="*/ 3537859 w 9920294"/>
              <a:gd name="connsiteY1" fmla="*/ 0 h 5938589"/>
              <a:gd name="connsiteX2" fmla="*/ 9919412 w 9920294"/>
              <a:gd name="connsiteY2" fmla="*/ 1971 h 5938589"/>
              <a:gd name="connsiteX3" fmla="*/ 9918961 w 9920294"/>
              <a:gd name="connsiteY3" fmla="*/ 5938589 h 5938589"/>
              <a:gd name="connsiteX4" fmla="*/ 0 w 9920294"/>
              <a:gd name="connsiteY4" fmla="*/ 5930615 h 5938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20294" h="5938589">
                <a:moveTo>
                  <a:pt x="0" y="5930615"/>
                </a:moveTo>
                <a:lnTo>
                  <a:pt x="3537859" y="0"/>
                </a:lnTo>
                <a:lnTo>
                  <a:pt x="9919412" y="1971"/>
                </a:lnTo>
                <a:cubicBezTo>
                  <a:pt x="9914980" y="1975295"/>
                  <a:pt x="9923393" y="3965265"/>
                  <a:pt x="9918961" y="5938589"/>
                </a:cubicBezTo>
                <a:lnTo>
                  <a:pt x="0" y="5930615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id="{A7F39048-7A4A-B241-A1CD-54B03B986D14}"/>
              </a:ext>
            </a:extLst>
          </p:cNvPr>
          <p:cNvSpPr/>
          <p:nvPr userDrawn="1"/>
        </p:nvSpPr>
        <p:spPr>
          <a:xfrm>
            <a:off x="380374" y="780476"/>
            <a:ext cx="5049928" cy="5806440"/>
          </a:xfrm>
          <a:custGeom>
            <a:avLst/>
            <a:gdLst>
              <a:gd name="connsiteX0" fmla="*/ 0 w 11430000"/>
              <a:gd name="connsiteY0" fmla="*/ 0 h 5806440"/>
              <a:gd name="connsiteX1" fmla="*/ 11430000 w 11430000"/>
              <a:gd name="connsiteY1" fmla="*/ 0 h 5806440"/>
              <a:gd name="connsiteX2" fmla="*/ 11430000 w 11430000"/>
              <a:gd name="connsiteY2" fmla="*/ 5806440 h 5806440"/>
              <a:gd name="connsiteX3" fmla="*/ 0 w 11430000"/>
              <a:gd name="connsiteY3" fmla="*/ 5806440 h 5806440"/>
              <a:gd name="connsiteX4" fmla="*/ 0 w 11430000"/>
              <a:gd name="connsiteY4" fmla="*/ 0 h 5806440"/>
              <a:gd name="connsiteX0" fmla="*/ 0 w 11430000"/>
              <a:gd name="connsiteY0" fmla="*/ 0 h 5806440"/>
              <a:gd name="connsiteX1" fmla="*/ 5146078 w 11430000"/>
              <a:gd name="connsiteY1" fmla="*/ 0 h 5806440"/>
              <a:gd name="connsiteX2" fmla="*/ 11430000 w 11430000"/>
              <a:gd name="connsiteY2" fmla="*/ 5806440 h 5806440"/>
              <a:gd name="connsiteX3" fmla="*/ 0 w 11430000"/>
              <a:gd name="connsiteY3" fmla="*/ 5806440 h 5806440"/>
              <a:gd name="connsiteX4" fmla="*/ 0 w 11430000"/>
              <a:gd name="connsiteY4" fmla="*/ 0 h 5806440"/>
              <a:gd name="connsiteX0" fmla="*/ 0 w 11430000"/>
              <a:gd name="connsiteY0" fmla="*/ 0 h 5806440"/>
              <a:gd name="connsiteX1" fmla="*/ 5023414 w 11430000"/>
              <a:gd name="connsiteY1" fmla="*/ 5575 h 5806440"/>
              <a:gd name="connsiteX2" fmla="*/ 11430000 w 11430000"/>
              <a:gd name="connsiteY2" fmla="*/ 5806440 h 5806440"/>
              <a:gd name="connsiteX3" fmla="*/ 0 w 11430000"/>
              <a:gd name="connsiteY3" fmla="*/ 5806440 h 5806440"/>
              <a:gd name="connsiteX4" fmla="*/ 0 w 11430000"/>
              <a:gd name="connsiteY4" fmla="*/ 0 h 5806440"/>
              <a:gd name="connsiteX0" fmla="*/ 0 w 5023414"/>
              <a:gd name="connsiteY0" fmla="*/ 0 h 5806440"/>
              <a:gd name="connsiteX1" fmla="*/ 5023414 w 5023414"/>
              <a:gd name="connsiteY1" fmla="*/ 5575 h 5806440"/>
              <a:gd name="connsiteX2" fmla="*/ 1505415 w 5023414"/>
              <a:gd name="connsiteY2" fmla="*/ 5806440 h 5806440"/>
              <a:gd name="connsiteX3" fmla="*/ 0 w 5023414"/>
              <a:gd name="connsiteY3" fmla="*/ 5806440 h 5806440"/>
              <a:gd name="connsiteX4" fmla="*/ 0 w 5023414"/>
              <a:gd name="connsiteY4" fmla="*/ 0 h 5806440"/>
              <a:gd name="connsiteX0" fmla="*/ 0 w 5035290"/>
              <a:gd name="connsiteY0" fmla="*/ 363 h 5806803"/>
              <a:gd name="connsiteX1" fmla="*/ 5035290 w 5035290"/>
              <a:gd name="connsiteY1" fmla="*/ 0 h 5806803"/>
              <a:gd name="connsiteX2" fmla="*/ 1505415 w 5035290"/>
              <a:gd name="connsiteY2" fmla="*/ 5806803 h 5806803"/>
              <a:gd name="connsiteX3" fmla="*/ 0 w 5035290"/>
              <a:gd name="connsiteY3" fmla="*/ 5806803 h 5806803"/>
              <a:gd name="connsiteX4" fmla="*/ 0 w 5035290"/>
              <a:gd name="connsiteY4" fmla="*/ 363 h 5806803"/>
              <a:gd name="connsiteX0" fmla="*/ 0 w 5053103"/>
              <a:gd name="connsiteY0" fmla="*/ 6300 h 5812740"/>
              <a:gd name="connsiteX1" fmla="*/ 5053103 w 5053103"/>
              <a:gd name="connsiteY1" fmla="*/ 0 h 5812740"/>
              <a:gd name="connsiteX2" fmla="*/ 1505415 w 5053103"/>
              <a:gd name="connsiteY2" fmla="*/ 5812740 h 5812740"/>
              <a:gd name="connsiteX3" fmla="*/ 0 w 5053103"/>
              <a:gd name="connsiteY3" fmla="*/ 5812740 h 5812740"/>
              <a:gd name="connsiteX4" fmla="*/ 0 w 5053103"/>
              <a:gd name="connsiteY4" fmla="*/ 6300 h 5812740"/>
              <a:gd name="connsiteX0" fmla="*/ 0 w 5049928"/>
              <a:gd name="connsiteY0" fmla="*/ 0 h 5806440"/>
              <a:gd name="connsiteX1" fmla="*/ 5049928 w 5049928"/>
              <a:gd name="connsiteY1" fmla="*/ 50 h 5806440"/>
              <a:gd name="connsiteX2" fmla="*/ 1505415 w 5049928"/>
              <a:gd name="connsiteY2" fmla="*/ 5806440 h 5806440"/>
              <a:gd name="connsiteX3" fmla="*/ 0 w 5049928"/>
              <a:gd name="connsiteY3" fmla="*/ 5806440 h 5806440"/>
              <a:gd name="connsiteX4" fmla="*/ 0 w 5049928"/>
              <a:gd name="connsiteY4" fmla="*/ 0 h 5806440"/>
              <a:gd name="connsiteX0" fmla="*/ 0 w 5049928"/>
              <a:gd name="connsiteY0" fmla="*/ 0 h 5806440"/>
              <a:gd name="connsiteX1" fmla="*/ 5049928 w 5049928"/>
              <a:gd name="connsiteY1" fmla="*/ 50 h 5806440"/>
              <a:gd name="connsiteX2" fmla="*/ 1508590 w 5049928"/>
              <a:gd name="connsiteY2" fmla="*/ 5806440 h 5806440"/>
              <a:gd name="connsiteX3" fmla="*/ 0 w 5049928"/>
              <a:gd name="connsiteY3" fmla="*/ 5806440 h 5806440"/>
              <a:gd name="connsiteX4" fmla="*/ 0 w 5049928"/>
              <a:gd name="connsiteY4" fmla="*/ 0 h 5806440"/>
              <a:gd name="connsiteX0" fmla="*/ 0 w 5049928"/>
              <a:gd name="connsiteY0" fmla="*/ 0 h 5806440"/>
              <a:gd name="connsiteX1" fmla="*/ 5049928 w 5049928"/>
              <a:gd name="connsiteY1" fmla="*/ 50 h 5806440"/>
              <a:gd name="connsiteX2" fmla="*/ 1495890 w 5049928"/>
              <a:gd name="connsiteY2" fmla="*/ 5806440 h 5806440"/>
              <a:gd name="connsiteX3" fmla="*/ 0 w 5049928"/>
              <a:gd name="connsiteY3" fmla="*/ 5806440 h 5806440"/>
              <a:gd name="connsiteX4" fmla="*/ 0 w 5049928"/>
              <a:gd name="connsiteY4" fmla="*/ 0 h 5806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9928" h="5806440">
                <a:moveTo>
                  <a:pt x="0" y="0"/>
                </a:moveTo>
                <a:lnTo>
                  <a:pt x="5049928" y="50"/>
                </a:lnTo>
                <a:lnTo>
                  <a:pt x="1495890" y="5806440"/>
                </a:lnTo>
                <a:lnTo>
                  <a:pt x="0" y="580644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8000">
                <a:schemeClr val="accent1"/>
              </a:gs>
              <a:gs pos="87000">
                <a:schemeClr val="accent5"/>
              </a:gs>
            </a:gsLst>
            <a:lin ang="20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B4CF0A-086C-EF4C-8298-1ACF1017F0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80" y="1116755"/>
            <a:ext cx="3374390" cy="1524379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35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014A34-4BA1-B44F-A5D9-77B1C09FCF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7777" y="5478504"/>
            <a:ext cx="1219200" cy="1397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AD84DD-0E0F-444E-9644-EF8674E99D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799" y="5954295"/>
            <a:ext cx="1009650" cy="508000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4CE08F5-0594-A34D-8E70-7752AE41411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66610" y="1116755"/>
            <a:ext cx="5863389" cy="4926598"/>
          </a:xfrm>
        </p:spPr>
        <p:txBody>
          <a:bodyPr lIns="0" tIns="0" rIns="0" bIns="0">
            <a:noAutofit/>
          </a:bodyPr>
          <a:lstStyle>
            <a:lvl1pPr marL="411480" indent="-411480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Clr>
                <a:schemeClr val="bg1">
                  <a:lumMod val="65000"/>
                </a:schemeClr>
              </a:buClr>
              <a:buFontTx/>
              <a:buBlip>
                <a:blip r:embed="rId4"/>
              </a:buBlip>
              <a:tabLst/>
              <a:defRPr sz="2000" cap="none" baseline="0">
                <a:solidFill>
                  <a:srgbClr val="363640"/>
                </a:solidFill>
                <a:latin typeface="+mn-lt"/>
              </a:defRPr>
            </a:lvl1pPr>
            <a:lvl2pPr marL="630238" indent="-184150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800" i="1" baseline="0">
                <a:solidFill>
                  <a:srgbClr val="363640"/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Secondary Bullet</a:t>
            </a:r>
          </a:p>
        </p:txBody>
      </p:sp>
    </p:spTree>
    <p:extLst>
      <p:ext uri="{BB962C8B-B14F-4D97-AF65-F5344CB8AC3E}">
        <p14:creationId xmlns:p14="http://schemas.microsoft.com/office/powerpoint/2010/main" val="1216812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Bkgrd - Bullet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arallelogram 10">
            <a:extLst>
              <a:ext uri="{FF2B5EF4-FFF2-40B4-BE49-F238E27FC236}">
                <a16:creationId xmlns:a16="http://schemas.microsoft.com/office/drawing/2014/main" id="{999814C3-22DB-0E43-A29D-121CCF1A1682}"/>
              </a:ext>
            </a:extLst>
          </p:cNvPr>
          <p:cNvSpPr/>
          <p:nvPr userDrawn="1"/>
        </p:nvSpPr>
        <p:spPr>
          <a:xfrm>
            <a:off x="1879115" y="779571"/>
            <a:ext cx="9936592" cy="5809188"/>
          </a:xfrm>
          <a:custGeom>
            <a:avLst/>
            <a:gdLst>
              <a:gd name="connsiteX0" fmla="*/ 0 w 6986016"/>
              <a:gd name="connsiteY0" fmla="*/ 5934602 h 5934602"/>
              <a:gd name="connsiteX1" fmla="*/ 1483651 w 6986016"/>
              <a:gd name="connsiteY1" fmla="*/ 0 h 5934602"/>
              <a:gd name="connsiteX2" fmla="*/ 6986016 w 6986016"/>
              <a:gd name="connsiteY2" fmla="*/ 0 h 5934602"/>
              <a:gd name="connsiteX3" fmla="*/ 5502366 w 6986016"/>
              <a:gd name="connsiteY3" fmla="*/ 5934602 h 5934602"/>
              <a:gd name="connsiteX4" fmla="*/ 0 w 6986016"/>
              <a:gd name="connsiteY4" fmla="*/ 5934602 h 5934602"/>
              <a:gd name="connsiteX0" fmla="*/ 0 w 9392717"/>
              <a:gd name="connsiteY0" fmla="*/ 5927286 h 5934602"/>
              <a:gd name="connsiteX1" fmla="*/ 3890352 w 9392717"/>
              <a:gd name="connsiteY1" fmla="*/ 0 h 5934602"/>
              <a:gd name="connsiteX2" fmla="*/ 9392717 w 9392717"/>
              <a:gd name="connsiteY2" fmla="*/ 0 h 5934602"/>
              <a:gd name="connsiteX3" fmla="*/ 7909067 w 9392717"/>
              <a:gd name="connsiteY3" fmla="*/ 5934602 h 5934602"/>
              <a:gd name="connsiteX4" fmla="*/ 0 w 9392717"/>
              <a:gd name="connsiteY4" fmla="*/ 5927286 h 5934602"/>
              <a:gd name="connsiteX0" fmla="*/ 0 w 9392717"/>
              <a:gd name="connsiteY0" fmla="*/ 5927286 h 5934602"/>
              <a:gd name="connsiteX1" fmla="*/ 3531908 w 9392717"/>
              <a:gd name="connsiteY1" fmla="*/ 0 h 5934602"/>
              <a:gd name="connsiteX2" fmla="*/ 9392717 w 9392717"/>
              <a:gd name="connsiteY2" fmla="*/ 0 h 5934602"/>
              <a:gd name="connsiteX3" fmla="*/ 7909067 w 9392717"/>
              <a:gd name="connsiteY3" fmla="*/ 5934602 h 5934602"/>
              <a:gd name="connsiteX4" fmla="*/ 0 w 9392717"/>
              <a:gd name="connsiteY4" fmla="*/ 5927286 h 5934602"/>
              <a:gd name="connsiteX0" fmla="*/ 0 w 9890150"/>
              <a:gd name="connsiteY0" fmla="*/ 5927286 h 5934602"/>
              <a:gd name="connsiteX1" fmla="*/ 3531908 w 9890150"/>
              <a:gd name="connsiteY1" fmla="*/ 0 h 5934602"/>
              <a:gd name="connsiteX2" fmla="*/ 9890150 w 9890150"/>
              <a:gd name="connsiteY2" fmla="*/ 14630 h 5934602"/>
              <a:gd name="connsiteX3" fmla="*/ 7909067 w 9890150"/>
              <a:gd name="connsiteY3" fmla="*/ 5934602 h 5934602"/>
              <a:gd name="connsiteX4" fmla="*/ 0 w 9890150"/>
              <a:gd name="connsiteY4" fmla="*/ 5927286 h 5934602"/>
              <a:gd name="connsiteX0" fmla="*/ 0 w 9906116"/>
              <a:gd name="connsiteY0" fmla="*/ 5927286 h 5941918"/>
              <a:gd name="connsiteX1" fmla="*/ 3531908 w 9906116"/>
              <a:gd name="connsiteY1" fmla="*/ 0 h 5941918"/>
              <a:gd name="connsiteX2" fmla="*/ 9890150 w 9906116"/>
              <a:gd name="connsiteY2" fmla="*/ 14630 h 5941918"/>
              <a:gd name="connsiteX3" fmla="*/ 9906116 w 9906116"/>
              <a:gd name="connsiteY3" fmla="*/ 5941918 h 5941918"/>
              <a:gd name="connsiteX4" fmla="*/ 0 w 9906116"/>
              <a:gd name="connsiteY4" fmla="*/ 5927286 h 5941918"/>
              <a:gd name="connsiteX0" fmla="*/ 0 w 9919411"/>
              <a:gd name="connsiteY0" fmla="*/ 5927286 h 5941918"/>
              <a:gd name="connsiteX1" fmla="*/ 3531908 w 9919411"/>
              <a:gd name="connsiteY1" fmla="*/ 0 h 5941918"/>
              <a:gd name="connsiteX2" fmla="*/ 9919411 w 9919411"/>
              <a:gd name="connsiteY2" fmla="*/ 21945 h 5941918"/>
              <a:gd name="connsiteX3" fmla="*/ 9906116 w 9919411"/>
              <a:gd name="connsiteY3" fmla="*/ 5941918 h 5941918"/>
              <a:gd name="connsiteX4" fmla="*/ 0 w 9919411"/>
              <a:gd name="connsiteY4" fmla="*/ 5927286 h 5941918"/>
              <a:gd name="connsiteX0" fmla="*/ 0 w 9916239"/>
              <a:gd name="connsiteY0" fmla="*/ 5928077 h 5942709"/>
              <a:gd name="connsiteX1" fmla="*/ 3531908 w 9916239"/>
              <a:gd name="connsiteY1" fmla="*/ 791 h 5942709"/>
              <a:gd name="connsiteX2" fmla="*/ 9916239 w 9916239"/>
              <a:gd name="connsiteY2" fmla="*/ 0 h 5942709"/>
              <a:gd name="connsiteX3" fmla="*/ 9906116 w 9916239"/>
              <a:gd name="connsiteY3" fmla="*/ 5942709 h 5942709"/>
              <a:gd name="connsiteX4" fmla="*/ 0 w 9916239"/>
              <a:gd name="connsiteY4" fmla="*/ 5928077 h 5942709"/>
              <a:gd name="connsiteX0" fmla="*/ 0 w 9906604"/>
              <a:gd name="connsiteY0" fmla="*/ 5927286 h 5941918"/>
              <a:gd name="connsiteX1" fmla="*/ 3531908 w 9906604"/>
              <a:gd name="connsiteY1" fmla="*/ 0 h 5941918"/>
              <a:gd name="connsiteX2" fmla="*/ 9887693 w 9906604"/>
              <a:gd name="connsiteY2" fmla="*/ 38185 h 5941918"/>
              <a:gd name="connsiteX3" fmla="*/ 9906116 w 9906604"/>
              <a:gd name="connsiteY3" fmla="*/ 5941918 h 5941918"/>
              <a:gd name="connsiteX4" fmla="*/ 0 w 9906604"/>
              <a:gd name="connsiteY4" fmla="*/ 5927286 h 5941918"/>
              <a:gd name="connsiteX0" fmla="*/ 0 w 9909896"/>
              <a:gd name="connsiteY0" fmla="*/ 5927286 h 5941918"/>
              <a:gd name="connsiteX1" fmla="*/ 3531908 w 9909896"/>
              <a:gd name="connsiteY1" fmla="*/ 0 h 5941918"/>
              <a:gd name="connsiteX2" fmla="*/ 9909896 w 9909896"/>
              <a:gd name="connsiteY2" fmla="*/ 5705 h 5941918"/>
              <a:gd name="connsiteX3" fmla="*/ 9906116 w 9909896"/>
              <a:gd name="connsiteY3" fmla="*/ 5941918 h 5941918"/>
              <a:gd name="connsiteX4" fmla="*/ 0 w 9909896"/>
              <a:gd name="connsiteY4" fmla="*/ 5927286 h 5941918"/>
              <a:gd name="connsiteX0" fmla="*/ 0 w 9913068"/>
              <a:gd name="connsiteY0" fmla="*/ 5928077 h 5942709"/>
              <a:gd name="connsiteX1" fmla="*/ 3531908 w 9913068"/>
              <a:gd name="connsiteY1" fmla="*/ 791 h 5942709"/>
              <a:gd name="connsiteX2" fmla="*/ 9913068 w 9913068"/>
              <a:gd name="connsiteY2" fmla="*/ 0 h 5942709"/>
              <a:gd name="connsiteX3" fmla="*/ 9906116 w 9913068"/>
              <a:gd name="connsiteY3" fmla="*/ 5942709 h 5942709"/>
              <a:gd name="connsiteX4" fmla="*/ 0 w 9913068"/>
              <a:gd name="connsiteY4" fmla="*/ 5928077 h 5942709"/>
              <a:gd name="connsiteX0" fmla="*/ 0 w 9913813"/>
              <a:gd name="connsiteY0" fmla="*/ 5928077 h 5942709"/>
              <a:gd name="connsiteX1" fmla="*/ 3531908 w 9913813"/>
              <a:gd name="connsiteY1" fmla="*/ 791 h 5942709"/>
              <a:gd name="connsiteX2" fmla="*/ 9913068 w 9913813"/>
              <a:gd name="connsiteY2" fmla="*/ 0 h 5942709"/>
              <a:gd name="connsiteX3" fmla="*/ 9912460 w 9913813"/>
              <a:gd name="connsiteY3" fmla="*/ 5942709 h 5942709"/>
              <a:gd name="connsiteX4" fmla="*/ 0 w 9913813"/>
              <a:gd name="connsiteY4" fmla="*/ 5928077 h 5942709"/>
              <a:gd name="connsiteX0" fmla="*/ 0 w 9913068"/>
              <a:gd name="connsiteY0" fmla="*/ 5928077 h 5928077"/>
              <a:gd name="connsiteX1" fmla="*/ 3531908 w 9913068"/>
              <a:gd name="connsiteY1" fmla="*/ 791 h 5928077"/>
              <a:gd name="connsiteX2" fmla="*/ 9913068 w 9913068"/>
              <a:gd name="connsiteY2" fmla="*/ 0 h 5928077"/>
              <a:gd name="connsiteX3" fmla="*/ 9833166 w 9913068"/>
              <a:gd name="connsiteY3" fmla="*/ 5884245 h 5928077"/>
              <a:gd name="connsiteX4" fmla="*/ 0 w 9913068"/>
              <a:gd name="connsiteY4" fmla="*/ 5928077 h 5928077"/>
              <a:gd name="connsiteX0" fmla="*/ 0 w 9913068"/>
              <a:gd name="connsiteY0" fmla="*/ 5928077 h 5936213"/>
              <a:gd name="connsiteX1" fmla="*/ 3531908 w 9913068"/>
              <a:gd name="connsiteY1" fmla="*/ 791 h 5936213"/>
              <a:gd name="connsiteX2" fmla="*/ 9913068 w 9913068"/>
              <a:gd name="connsiteY2" fmla="*/ 0 h 5936213"/>
              <a:gd name="connsiteX3" fmla="*/ 9909289 w 9913068"/>
              <a:gd name="connsiteY3" fmla="*/ 5936213 h 5936213"/>
              <a:gd name="connsiteX4" fmla="*/ 0 w 9913068"/>
              <a:gd name="connsiteY4" fmla="*/ 5928077 h 5936213"/>
              <a:gd name="connsiteX0" fmla="*/ 0 w 9913068"/>
              <a:gd name="connsiteY0" fmla="*/ 5928077 h 5942709"/>
              <a:gd name="connsiteX1" fmla="*/ 3531908 w 9913068"/>
              <a:gd name="connsiteY1" fmla="*/ 791 h 5942709"/>
              <a:gd name="connsiteX2" fmla="*/ 9913068 w 9913068"/>
              <a:gd name="connsiteY2" fmla="*/ 0 h 5942709"/>
              <a:gd name="connsiteX3" fmla="*/ 9909289 w 9913068"/>
              <a:gd name="connsiteY3" fmla="*/ 5942709 h 5942709"/>
              <a:gd name="connsiteX4" fmla="*/ 0 w 9913068"/>
              <a:gd name="connsiteY4" fmla="*/ 5928077 h 5942709"/>
              <a:gd name="connsiteX0" fmla="*/ 0 w 9913814"/>
              <a:gd name="connsiteY0" fmla="*/ 5928077 h 5942709"/>
              <a:gd name="connsiteX1" fmla="*/ 3531908 w 9913814"/>
              <a:gd name="connsiteY1" fmla="*/ 791 h 5942709"/>
              <a:gd name="connsiteX2" fmla="*/ 9913068 w 9913814"/>
              <a:gd name="connsiteY2" fmla="*/ 0 h 5942709"/>
              <a:gd name="connsiteX3" fmla="*/ 9912461 w 9913814"/>
              <a:gd name="connsiteY3" fmla="*/ 5942709 h 5942709"/>
              <a:gd name="connsiteX4" fmla="*/ 0 w 9913814"/>
              <a:gd name="connsiteY4" fmla="*/ 5928077 h 5942709"/>
              <a:gd name="connsiteX0" fmla="*/ 0 w 9926501"/>
              <a:gd name="connsiteY0" fmla="*/ 5941069 h 5942709"/>
              <a:gd name="connsiteX1" fmla="*/ 3544595 w 9926501"/>
              <a:gd name="connsiteY1" fmla="*/ 791 h 5942709"/>
              <a:gd name="connsiteX2" fmla="*/ 9925755 w 9926501"/>
              <a:gd name="connsiteY2" fmla="*/ 0 h 5942709"/>
              <a:gd name="connsiteX3" fmla="*/ 9925148 w 9926501"/>
              <a:gd name="connsiteY3" fmla="*/ 5942709 h 5942709"/>
              <a:gd name="connsiteX4" fmla="*/ 0 w 9926501"/>
              <a:gd name="connsiteY4" fmla="*/ 5941069 h 5942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26501" h="5942709">
                <a:moveTo>
                  <a:pt x="0" y="5941069"/>
                </a:moveTo>
                <a:lnTo>
                  <a:pt x="3544595" y="791"/>
                </a:lnTo>
                <a:lnTo>
                  <a:pt x="9925755" y="0"/>
                </a:lnTo>
                <a:cubicBezTo>
                  <a:pt x="9921323" y="1973324"/>
                  <a:pt x="9929580" y="3969385"/>
                  <a:pt x="9925148" y="5942709"/>
                </a:cubicBezTo>
                <a:lnTo>
                  <a:pt x="0" y="5941069"/>
                </a:lnTo>
                <a:close/>
              </a:path>
            </a:pathLst>
          </a:custGeom>
          <a:gradFill>
            <a:gsLst>
              <a:gs pos="93000">
                <a:schemeClr val="accent1">
                  <a:lumMod val="89000"/>
                </a:schemeClr>
              </a:gs>
              <a:gs pos="46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B4CF0A-086C-EF4C-8298-1ACF1017F0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80" y="1116755"/>
            <a:ext cx="3894513" cy="1524379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3500"/>
              </a:lnSpc>
              <a:defRPr sz="4000"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04014A34-4BA1-B44F-A5D9-77B1C09FCF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24602" y="5478504"/>
            <a:ext cx="1225550" cy="1397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91236-F3F6-F540-A529-32CB00EFF27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66610" y="1116755"/>
            <a:ext cx="5863389" cy="5147520"/>
          </a:xfrm>
        </p:spPr>
        <p:txBody>
          <a:bodyPr lIns="0" tIns="0" rIns="0" bIns="0">
            <a:noAutofit/>
          </a:bodyPr>
          <a:lstStyle>
            <a:lvl1pPr marL="411480" indent="-411480">
              <a:lnSpc>
                <a:spcPts val="3000"/>
              </a:lnSpc>
              <a:spcBef>
                <a:spcPts val="0"/>
              </a:spcBef>
              <a:spcAft>
                <a:spcPts val="1500"/>
              </a:spcAft>
              <a:buClr>
                <a:schemeClr val="bg1"/>
              </a:buClr>
              <a:buFontTx/>
              <a:buBlip>
                <a:blip r:embed="rId3"/>
              </a:buBlip>
              <a:tabLst/>
              <a:defRPr sz="2500" cap="none" baseline="0">
                <a:solidFill>
                  <a:schemeClr val="bg1"/>
                </a:solidFill>
                <a:latin typeface="+mn-lt"/>
              </a:defRPr>
            </a:lvl1pPr>
            <a:lvl2pPr marL="635000" indent="-201168">
              <a:lnSpc>
                <a:spcPts val="2400"/>
              </a:lnSpc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Char char="•"/>
              <a:tabLst/>
              <a:defRPr sz="1800" i="1" baseline="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Bullet List</a:t>
            </a:r>
          </a:p>
          <a:p>
            <a:pPr lvl="1"/>
            <a:r>
              <a:rPr lang="en-US" dirty="0"/>
              <a:t>Secondary Bullet</a:t>
            </a:r>
          </a:p>
          <a:p>
            <a:pPr lvl="1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571ED7-E306-D64F-A828-4065342CE8D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1533" y="5221117"/>
            <a:ext cx="6817765" cy="49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849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9698743E-71EF-6B49-B122-47C310C0C775}"/>
              </a:ext>
            </a:extLst>
          </p:cNvPr>
          <p:cNvSpPr/>
          <p:nvPr userDrawn="1"/>
        </p:nvSpPr>
        <p:spPr>
          <a:xfrm>
            <a:off x="380374" y="780476"/>
            <a:ext cx="5049928" cy="5806440"/>
          </a:xfrm>
          <a:custGeom>
            <a:avLst/>
            <a:gdLst>
              <a:gd name="connsiteX0" fmla="*/ 0 w 11430000"/>
              <a:gd name="connsiteY0" fmla="*/ 0 h 5806440"/>
              <a:gd name="connsiteX1" fmla="*/ 11430000 w 11430000"/>
              <a:gd name="connsiteY1" fmla="*/ 0 h 5806440"/>
              <a:gd name="connsiteX2" fmla="*/ 11430000 w 11430000"/>
              <a:gd name="connsiteY2" fmla="*/ 5806440 h 5806440"/>
              <a:gd name="connsiteX3" fmla="*/ 0 w 11430000"/>
              <a:gd name="connsiteY3" fmla="*/ 5806440 h 5806440"/>
              <a:gd name="connsiteX4" fmla="*/ 0 w 11430000"/>
              <a:gd name="connsiteY4" fmla="*/ 0 h 5806440"/>
              <a:gd name="connsiteX0" fmla="*/ 0 w 11430000"/>
              <a:gd name="connsiteY0" fmla="*/ 0 h 5806440"/>
              <a:gd name="connsiteX1" fmla="*/ 5146078 w 11430000"/>
              <a:gd name="connsiteY1" fmla="*/ 0 h 5806440"/>
              <a:gd name="connsiteX2" fmla="*/ 11430000 w 11430000"/>
              <a:gd name="connsiteY2" fmla="*/ 5806440 h 5806440"/>
              <a:gd name="connsiteX3" fmla="*/ 0 w 11430000"/>
              <a:gd name="connsiteY3" fmla="*/ 5806440 h 5806440"/>
              <a:gd name="connsiteX4" fmla="*/ 0 w 11430000"/>
              <a:gd name="connsiteY4" fmla="*/ 0 h 5806440"/>
              <a:gd name="connsiteX0" fmla="*/ 0 w 11430000"/>
              <a:gd name="connsiteY0" fmla="*/ 0 h 5806440"/>
              <a:gd name="connsiteX1" fmla="*/ 5023414 w 11430000"/>
              <a:gd name="connsiteY1" fmla="*/ 5575 h 5806440"/>
              <a:gd name="connsiteX2" fmla="*/ 11430000 w 11430000"/>
              <a:gd name="connsiteY2" fmla="*/ 5806440 h 5806440"/>
              <a:gd name="connsiteX3" fmla="*/ 0 w 11430000"/>
              <a:gd name="connsiteY3" fmla="*/ 5806440 h 5806440"/>
              <a:gd name="connsiteX4" fmla="*/ 0 w 11430000"/>
              <a:gd name="connsiteY4" fmla="*/ 0 h 5806440"/>
              <a:gd name="connsiteX0" fmla="*/ 0 w 5023414"/>
              <a:gd name="connsiteY0" fmla="*/ 0 h 5806440"/>
              <a:gd name="connsiteX1" fmla="*/ 5023414 w 5023414"/>
              <a:gd name="connsiteY1" fmla="*/ 5575 h 5806440"/>
              <a:gd name="connsiteX2" fmla="*/ 1505415 w 5023414"/>
              <a:gd name="connsiteY2" fmla="*/ 5806440 h 5806440"/>
              <a:gd name="connsiteX3" fmla="*/ 0 w 5023414"/>
              <a:gd name="connsiteY3" fmla="*/ 5806440 h 5806440"/>
              <a:gd name="connsiteX4" fmla="*/ 0 w 5023414"/>
              <a:gd name="connsiteY4" fmla="*/ 0 h 5806440"/>
              <a:gd name="connsiteX0" fmla="*/ 0 w 5035290"/>
              <a:gd name="connsiteY0" fmla="*/ 363 h 5806803"/>
              <a:gd name="connsiteX1" fmla="*/ 5035290 w 5035290"/>
              <a:gd name="connsiteY1" fmla="*/ 0 h 5806803"/>
              <a:gd name="connsiteX2" fmla="*/ 1505415 w 5035290"/>
              <a:gd name="connsiteY2" fmla="*/ 5806803 h 5806803"/>
              <a:gd name="connsiteX3" fmla="*/ 0 w 5035290"/>
              <a:gd name="connsiteY3" fmla="*/ 5806803 h 5806803"/>
              <a:gd name="connsiteX4" fmla="*/ 0 w 5035290"/>
              <a:gd name="connsiteY4" fmla="*/ 363 h 5806803"/>
              <a:gd name="connsiteX0" fmla="*/ 0 w 5053103"/>
              <a:gd name="connsiteY0" fmla="*/ 6300 h 5812740"/>
              <a:gd name="connsiteX1" fmla="*/ 5053103 w 5053103"/>
              <a:gd name="connsiteY1" fmla="*/ 0 h 5812740"/>
              <a:gd name="connsiteX2" fmla="*/ 1505415 w 5053103"/>
              <a:gd name="connsiteY2" fmla="*/ 5812740 h 5812740"/>
              <a:gd name="connsiteX3" fmla="*/ 0 w 5053103"/>
              <a:gd name="connsiteY3" fmla="*/ 5812740 h 5812740"/>
              <a:gd name="connsiteX4" fmla="*/ 0 w 5053103"/>
              <a:gd name="connsiteY4" fmla="*/ 6300 h 5812740"/>
              <a:gd name="connsiteX0" fmla="*/ 0 w 5049928"/>
              <a:gd name="connsiteY0" fmla="*/ 0 h 5806440"/>
              <a:gd name="connsiteX1" fmla="*/ 5049928 w 5049928"/>
              <a:gd name="connsiteY1" fmla="*/ 50 h 5806440"/>
              <a:gd name="connsiteX2" fmla="*/ 1505415 w 5049928"/>
              <a:gd name="connsiteY2" fmla="*/ 5806440 h 5806440"/>
              <a:gd name="connsiteX3" fmla="*/ 0 w 5049928"/>
              <a:gd name="connsiteY3" fmla="*/ 5806440 h 5806440"/>
              <a:gd name="connsiteX4" fmla="*/ 0 w 5049928"/>
              <a:gd name="connsiteY4" fmla="*/ 0 h 5806440"/>
              <a:gd name="connsiteX0" fmla="*/ 0 w 5049928"/>
              <a:gd name="connsiteY0" fmla="*/ 0 h 5806440"/>
              <a:gd name="connsiteX1" fmla="*/ 5049928 w 5049928"/>
              <a:gd name="connsiteY1" fmla="*/ 50 h 5806440"/>
              <a:gd name="connsiteX2" fmla="*/ 1508590 w 5049928"/>
              <a:gd name="connsiteY2" fmla="*/ 5806440 h 5806440"/>
              <a:gd name="connsiteX3" fmla="*/ 0 w 5049928"/>
              <a:gd name="connsiteY3" fmla="*/ 5806440 h 5806440"/>
              <a:gd name="connsiteX4" fmla="*/ 0 w 5049928"/>
              <a:gd name="connsiteY4" fmla="*/ 0 h 5806440"/>
              <a:gd name="connsiteX0" fmla="*/ 0 w 5049928"/>
              <a:gd name="connsiteY0" fmla="*/ 0 h 5806440"/>
              <a:gd name="connsiteX1" fmla="*/ 5049928 w 5049928"/>
              <a:gd name="connsiteY1" fmla="*/ 50 h 5806440"/>
              <a:gd name="connsiteX2" fmla="*/ 1495890 w 5049928"/>
              <a:gd name="connsiteY2" fmla="*/ 5806440 h 5806440"/>
              <a:gd name="connsiteX3" fmla="*/ 0 w 5049928"/>
              <a:gd name="connsiteY3" fmla="*/ 5806440 h 5806440"/>
              <a:gd name="connsiteX4" fmla="*/ 0 w 5049928"/>
              <a:gd name="connsiteY4" fmla="*/ 0 h 5806440"/>
              <a:gd name="connsiteX0" fmla="*/ 0 w 5049928"/>
              <a:gd name="connsiteY0" fmla="*/ 0 h 5809615"/>
              <a:gd name="connsiteX1" fmla="*/ 5049928 w 5049928"/>
              <a:gd name="connsiteY1" fmla="*/ 50 h 5809615"/>
              <a:gd name="connsiteX2" fmla="*/ 1492715 w 5049928"/>
              <a:gd name="connsiteY2" fmla="*/ 5809615 h 5809615"/>
              <a:gd name="connsiteX3" fmla="*/ 0 w 5049928"/>
              <a:gd name="connsiteY3" fmla="*/ 5806440 h 5809615"/>
              <a:gd name="connsiteX4" fmla="*/ 0 w 5049928"/>
              <a:gd name="connsiteY4" fmla="*/ 0 h 5809615"/>
              <a:gd name="connsiteX0" fmla="*/ 0 w 5049928"/>
              <a:gd name="connsiteY0" fmla="*/ 0 h 5806440"/>
              <a:gd name="connsiteX1" fmla="*/ 5049928 w 5049928"/>
              <a:gd name="connsiteY1" fmla="*/ 50 h 5806440"/>
              <a:gd name="connsiteX2" fmla="*/ 1505415 w 5049928"/>
              <a:gd name="connsiteY2" fmla="*/ 5806440 h 5806440"/>
              <a:gd name="connsiteX3" fmla="*/ 0 w 5049928"/>
              <a:gd name="connsiteY3" fmla="*/ 5806440 h 5806440"/>
              <a:gd name="connsiteX4" fmla="*/ 0 w 5049928"/>
              <a:gd name="connsiteY4" fmla="*/ 0 h 5806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9928" h="5806440">
                <a:moveTo>
                  <a:pt x="0" y="0"/>
                </a:moveTo>
                <a:lnTo>
                  <a:pt x="5049928" y="50"/>
                </a:lnTo>
                <a:lnTo>
                  <a:pt x="1505415" y="5806440"/>
                </a:lnTo>
                <a:lnTo>
                  <a:pt x="0" y="580644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525261"/>
              </a:gs>
              <a:gs pos="100000">
                <a:srgbClr val="6F6F8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Parallelogram 10">
            <a:extLst>
              <a:ext uri="{FF2B5EF4-FFF2-40B4-BE49-F238E27FC236}">
                <a16:creationId xmlns:a16="http://schemas.microsoft.com/office/drawing/2014/main" id="{23E426F8-D5A8-2D4F-AD04-397B2F7C2979}"/>
              </a:ext>
            </a:extLst>
          </p:cNvPr>
          <p:cNvSpPr/>
          <p:nvPr userDrawn="1"/>
        </p:nvSpPr>
        <p:spPr>
          <a:xfrm>
            <a:off x="1879115" y="779571"/>
            <a:ext cx="9936592" cy="5809188"/>
          </a:xfrm>
          <a:custGeom>
            <a:avLst/>
            <a:gdLst>
              <a:gd name="connsiteX0" fmla="*/ 0 w 6986016"/>
              <a:gd name="connsiteY0" fmla="*/ 5934602 h 5934602"/>
              <a:gd name="connsiteX1" fmla="*/ 1483651 w 6986016"/>
              <a:gd name="connsiteY1" fmla="*/ 0 h 5934602"/>
              <a:gd name="connsiteX2" fmla="*/ 6986016 w 6986016"/>
              <a:gd name="connsiteY2" fmla="*/ 0 h 5934602"/>
              <a:gd name="connsiteX3" fmla="*/ 5502366 w 6986016"/>
              <a:gd name="connsiteY3" fmla="*/ 5934602 h 5934602"/>
              <a:gd name="connsiteX4" fmla="*/ 0 w 6986016"/>
              <a:gd name="connsiteY4" fmla="*/ 5934602 h 5934602"/>
              <a:gd name="connsiteX0" fmla="*/ 0 w 9392717"/>
              <a:gd name="connsiteY0" fmla="*/ 5927286 h 5934602"/>
              <a:gd name="connsiteX1" fmla="*/ 3890352 w 9392717"/>
              <a:gd name="connsiteY1" fmla="*/ 0 h 5934602"/>
              <a:gd name="connsiteX2" fmla="*/ 9392717 w 9392717"/>
              <a:gd name="connsiteY2" fmla="*/ 0 h 5934602"/>
              <a:gd name="connsiteX3" fmla="*/ 7909067 w 9392717"/>
              <a:gd name="connsiteY3" fmla="*/ 5934602 h 5934602"/>
              <a:gd name="connsiteX4" fmla="*/ 0 w 9392717"/>
              <a:gd name="connsiteY4" fmla="*/ 5927286 h 5934602"/>
              <a:gd name="connsiteX0" fmla="*/ 0 w 9392717"/>
              <a:gd name="connsiteY0" fmla="*/ 5927286 h 5934602"/>
              <a:gd name="connsiteX1" fmla="*/ 3531908 w 9392717"/>
              <a:gd name="connsiteY1" fmla="*/ 0 h 5934602"/>
              <a:gd name="connsiteX2" fmla="*/ 9392717 w 9392717"/>
              <a:gd name="connsiteY2" fmla="*/ 0 h 5934602"/>
              <a:gd name="connsiteX3" fmla="*/ 7909067 w 9392717"/>
              <a:gd name="connsiteY3" fmla="*/ 5934602 h 5934602"/>
              <a:gd name="connsiteX4" fmla="*/ 0 w 9392717"/>
              <a:gd name="connsiteY4" fmla="*/ 5927286 h 5934602"/>
              <a:gd name="connsiteX0" fmla="*/ 0 w 9890150"/>
              <a:gd name="connsiteY0" fmla="*/ 5927286 h 5934602"/>
              <a:gd name="connsiteX1" fmla="*/ 3531908 w 9890150"/>
              <a:gd name="connsiteY1" fmla="*/ 0 h 5934602"/>
              <a:gd name="connsiteX2" fmla="*/ 9890150 w 9890150"/>
              <a:gd name="connsiteY2" fmla="*/ 14630 h 5934602"/>
              <a:gd name="connsiteX3" fmla="*/ 7909067 w 9890150"/>
              <a:gd name="connsiteY3" fmla="*/ 5934602 h 5934602"/>
              <a:gd name="connsiteX4" fmla="*/ 0 w 9890150"/>
              <a:gd name="connsiteY4" fmla="*/ 5927286 h 5934602"/>
              <a:gd name="connsiteX0" fmla="*/ 0 w 9906116"/>
              <a:gd name="connsiteY0" fmla="*/ 5927286 h 5941918"/>
              <a:gd name="connsiteX1" fmla="*/ 3531908 w 9906116"/>
              <a:gd name="connsiteY1" fmla="*/ 0 h 5941918"/>
              <a:gd name="connsiteX2" fmla="*/ 9890150 w 9906116"/>
              <a:gd name="connsiteY2" fmla="*/ 14630 h 5941918"/>
              <a:gd name="connsiteX3" fmla="*/ 9906116 w 9906116"/>
              <a:gd name="connsiteY3" fmla="*/ 5941918 h 5941918"/>
              <a:gd name="connsiteX4" fmla="*/ 0 w 9906116"/>
              <a:gd name="connsiteY4" fmla="*/ 5927286 h 5941918"/>
              <a:gd name="connsiteX0" fmla="*/ 0 w 9919411"/>
              <a:gd name="connsiteY0" fmla="*/ 5927286 h 5941918"/>
              <a:gd name="connsiteX1" fmla="*/ 3531908 w 9919411"/>
              <a:gd name="connsiteY1" fmla="*/ 0 h 5941918"/>
              <a:gd name="connsiteX2" fmla="*/ 9919411 w 9919411"/>
              <a:gd name="connsiteY2" fmla="*/ 21945 h 5941918"/>
              <a:gd name="connsiteX3" fmla="*/ 9906116 w 9919411"/>
              <a:gd name="connsiteY3" fmla="*/ 5941918 h 5941918"/>
              <a:gd name="connsiteX4" fmla="*/ 0 w 9919411"/>
              <a:gd name="connsiteY4" fmla="*/ 5927286 h 5941918"/>
              <a:gd name="connsiteX0" fmla="*/ 0 w 9916239"/>
              <a:gd name="connsiteY0" fmla="*/ 5928077 h 5942709"/>
              <a:gd name="connsiteX1" fmla="*/ 3531908 w 9916239"/>
              <a:gd name="connsiteY1" fmla="*/ 791 h 5942709"/>
              <a:gd name="connsiteX2" fmla="*/ 9916239 w 9916239"/>
              <a:gd name="connsiteY2" fmla="*/ 0 h 5942709"/>
              <a:gd name="connsiteX3" fmla="*/ 9906116 w 9916239"/>
              <a:gd name="connsiteY3" fmla="*/ 5942709 h 5942709"/>
              <a:gd name="connsiteX4" fmla="*/ 0 w 9916239"/>
              <a:gd name="connsiteY4" fmla="*/ 5928077 h 5942709"/>
              <a:gd name="connsiteX0" fmla="*/ 0 w 9906604"/>
              <a:gd name="connsiteY0" fmla="*/ 5927286 h 5941918"/>
              <a:gd name="connsiteX1" fmla="*/ 3531908 w 9906604"/>
              <a:gd name="connsiteY1" fmla="*/ 0 h 5941918"/>
              <a:gd name="connsiteX2" fmla="*/ 9887693 w 9906604"/>
              <a:gd name="connsiteY2" fmla="*/ 38185 h 5941918"/>
              <a:gd name="connsiteX3" fmla="*/ 9906116 w 9906604"/>
              <a:gd name="connsiteY3" fmla="*/ 5941918 h 5941918"/>
              <a:gd name="connsiteX4" fmla="*/ 0 w 9906604"/>
              <a:gd name="connsiteY4" fmla="*/ 5927286 h 5941918"/>
              <a:gd name="connsiteX0" fmla="*/ 0 w 9909896"/>
              <a:gd name="connsiteY0" fmla="*/ 5927286 h 5941918"/>
              <a:gd name="connsiteX1" fmla="*/ 3531908 w 9909896"/>
              <a:gd name="connsiteY1" fmla="*/ 0 h 5941918"/>
              <a:gd name="connsiteX2" fmla="*/ 9909896 w 9909896"/>
              <a:gd name="connsiteY2" fmla="*/ 5705 h 5941918"/>
              <a:gd name="connsiteX3" fmla="*/ 9906116 w 9909896"/>
              <a:gd name="connsiteY3" fmla="*/ 5941918 h 5941918"/>
              <a:gd name="connsiteX4" fmla="*/ 0 w 9909896"/>
              <a:gd name="connsiteY4" fmla="*/ 5927286 h 5941918"/>
              <a:gd name="connsiteX0" fmla="*/ 0 w 9913068"/>
              <a:gd name="connsiteY0" fmla="*/ 5928077 h 5942709"/>
              <a:gd name="connsiteX1" fmla="*/ 3531908 w 9913068"/>
              <a:gd name="connsiteY1" fmla="*/ 791 h 5942709"/>
              <a:gd name="connsiteX2" fmla="*/ 9913068 w 9913068"/>
              <a:gd name="connsiteY2" fmla="*/ 0 h 5942709"/>
              <a:gd name="connsiteX3" fmla="*/ 9906116 w 9913068"/>
              <a:gd name="connsiteY3" fmla="*/ 5942709 h 5942709"/>
              <a:gd name="connsiteX4" fmla="*/ 0 w 9913068"/>
              <a:gd name="connsiteY4" fmla="*/ 5928077 h 5942709"/>
              <a:gd name="connsiteX0" fmla="*/ 0 w 9913813"/>
              <a:gd name="connsiteY0" fmla="*/ 5928077 h 5942709"/>
              <a:gd name="connsiteX1" fmla="*/ 3531908 w 9913813"/>
              <a:gd name="connsiteY1" fmla="*/ 791 h 5942709"/>
              <a:gd name="connsiteX2" fmla="*/ 9913068 w 9913813"/>
              <a:gd name="connsiteY2" fmla="*/ 0 h 5942709"/>
              <a:gd name="connsiteX3" fmla="*/ 9912460 w 9913813"/>
              <a:gd name="connsiteY3" fmla="*/ 5942709 h 5942709"/>
              <a:gd name="connsiteX4" fmla="*/ 0 w 9913813"/>
              <a:gd name="connsiteY4" fmla="*/ 5928077 h 5942709"/>
              <a:gd name="connsiteX0" fmla="*/ 0 w 9913068"/>
              <a:gd name="connsiteY0" fmla="*/ 5928077 h 5928077"/>
              <a:gd name="connsiteX1" fmla="*/ 3531908 w 9913068"/>
              <a:gd name="connsiteY1" fmla="*/ 791 h 5928077"/>
              <a:gd name="connsiteX2" fmla="*/ 9913068 w 9913068"/>
              <a:gd name="connsiteY2" fmla="*/ 0 h 5928077"/>
              <a:gd name="connsiteX3" fmla="*/ 9833166 w 9913068"/>
              <a:gd name="connsiteY3" fmla="*/ 5884245 h 5928077"/>
              <a:gd name="connsiteX4" fmla="*/ 0 w 9913068"/>
              <a:gd name="connsiteY4" fmla="*/ 5928077 h 5928077"/>
              <a:gd name="connsiteX0" fmla="*/ 0 w 9913068"/>
              <a:gd name="connsiteY0" fmla="*/ 5928077 h 5936213"/>
              <a:gd name="connsiteX1" fmla="*/ 3531908 w 9913068"/>
              <a:gd name="connsiteY1" fmla="*/ 791 h 5936213"/>
              <a:gd name="connsiteX2" fmla="*/ 9913068 w 9913068"/>
              <a:gd name="connsiteY2" fmla="*/ 0 h 5936213"/>
              <a:gd name="connsiteX3" fmla="*/ 9909289 w 9913068"/>
              <a:gd name="connsiteY3" fmla="*/ 5936213 h 5936213"/>
              <a:gd name="connsiteX4" fmla="*/ 0 w 9913068"/>
              <a:gd name="connsiteY4" fmla="*/ 5928077 h 5936213"/>
              <a:gd name="connsiteX0" fmla="*/ 0 w 9913068"/>
              <a:gd name="connsiteY0" fmla="*/ 5928077 h 5942709"/>
              <a:gd name="connsiteX1" fmla="*/ 3531908 w 9913068"/>
              <a:gd name="connsiteY1" fmla="*/ 791 h 5942709"/>
              <a:gd name="connsiteX2" fmla="*/ 9913068 w 9913068"/>
              <a:gd name="connsiteY2" fmla="*/ 0 h 5942709"/>
              <a:gd name="connsiteX3" fmla="*/ 9909289 w 9913068"/>
              <a:gd name="connsiteY3" fmla="*/ 5942709 h 5942709"/>
              <a:gd name="connsiteX4" fmla="*/ 0 w 9913068"/>
              <a:gd name="connsiteY4" fmla="*/ 5928077 h 5942709"/>
              <a:gd name="connsiteX0" fmla="*/ 0 w 9913814"/>
              <a:gd name="connsiteY0" fmla="*/ 5928077 h 5942709"/>
              <a:gd name="connsiteX1" fmla="*/ 3531908 w 9913814"/>
              <a:gd name="connsiteY1" fmla="*/ 791 h 5942709"/>
              <a:gd name="connsiteX2" fmla="*/ 9913068 w 9913814"/>
              <a:gd name="connsiteY2" fmla="*/ 0 h 5942709"/>
              <a:gd name="connsiteX3" fmla="*/ 9912461 w 9913814"/>
              <a:gd name="connsiteY3" fmla="*/ 5942709 h 5942709"/>
              <a:gd name="connsiteX4" fmla="*/ 0 w 9913814"/>
              <a:gd name="connsiteY4" fmla="*/ 5928077 h 5942709"/>
              <a:gd name="connsiteX0" fmla="*/ 0 w 9926501"/>
              <a:gd name="connsiteY0" fmla="*/ 5941069 h 5942709"/>
              <a:gd name="connsiteX1" fmla="*/ 3544595 w 9926501"/>
              <a:gd name="connsiteY1" fmla="*/ 791 h 5942709"/>
              <a:gd name="connsiteX2" fmla="*/ 9925755 w 9926501"/>
              <a:gd name="connsiteY2" fmla="*/ 0 h 5942709"/>
              <a:gd name="connsiteX3" fmla="*/ 9925148 w 9926501"/>
              <a:gd name="connsiteY3" fmla="*/ 5942709 h 5942709"/>
              <a:gd name="connsiteX4" fmla="*/ 0 w 9926501"/>
              <a:gd name="connsiteY4" fmla="*/ 5941069 h 5942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26501" h="5942709">
                <a:moveTo>
                  <a:pt x="0" y="5941069"/>
                </a:moveTo>
                <a:lnTo>
                  <a:pt x="3544595" y="791"/>
                </a:lnTo>
                <a:lnTo>
                  <a:pt x="9925755" y="0"/>
                </a:lnTo>
                <a:cubicBezTo>
                  <a:pt x="9921323" y="1973324"/>
                  <a:pt x="9929580" y="3969385"/>
                  <a:pt x="9925148" y="5942709"/>
                </a:cubicBezTo>
                <a:lnTo>
                  <a:pt x="0" y="5941069"/>
                </a:lnTo>
                <a:close/>
              </a:path>
            </a:pathLst>
          </a:custGeom>
          <a:solidFill>
            <a:srgbClr val="525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B4CF0A-086C-EF4C-8298-1ACF1017F0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80" y="1116755"/>
            <a:ext cx="3894513" cy="1524379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35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014A34-4BA1-B44F-A5D9-77B1C09FCF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7777" y="5478504"/>
            <a:ext cx="1219200" cy="1397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91236-F3F6-F540-A529-32CB00EFF27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66610" y="1116755"/>
            <a:ext cx="5863389" cy="5147520"/>
          </a:xfrm>
        </p:spPr>
        <p:txBody>
          <a:bodyPr lIns="0" tIns="0" rIns="0" bIns="0">
            <a:noAutofit/>
          </a:bodyPr>
          <a:lstStyle>
            <a:lvl1pPr marL="411480" indent="-411480">
              <a:lnSpc>
                <a:spcPts val="24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65000"/>
                </a:schemeClr>
              </a:buClr>
              <a:buFontTx/>
              <a:buBlip>
                <a:blip r:embed="rId3"/>
              </a:buBlip>
              <a:tabLst/>
              <a:defRPr sz="2000" cap="none" baseline="0">
                <a:solidFill>
                  <a:schemeClr val="bg1"/>
                </a:solidFill>
                <a:latin typeface="+mn-lt"/>
              </a:defRPr>
            </a:lvl1pPr>
            <a:lvl2pPr marL="406400" indent="0">
              <a:lnSpc>
                <a:spcPts val="2400"/>
              </a:lnSpc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None/>
              <a:tabLst/>
              <a:defRPr sz="2500" i="0" baseline="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Bullet List</a:t>
            </a:r>
          </a:p>
          <a:p>
            <a:pPr lvl="1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571ED7-E306-D64F-A828-4065342CE8D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1533" y="5221117"/>
            <a:ext cx="6817765" cy="4966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A4C161-7CF8-2845-81C2-EC13E2453F5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799" y="5954295"/>
            <a:ext cx="100965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63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62A2E54-C253-914E-9D69-469AA814993A}"/>
              </a:ext>
            </a:extLst>
          </p:cNvPr>
          <p:cNvSpPr/>
          <p:nvPr userDrawn="1"/>
        </p:nvSpPr>
        <p:spPr>
          <a:xfrm>
            <a:off x="381000" y="777240"/>
            <a:ext cx="11430000" cy="5806440"/>
          </a:xfrm>
          <a:prstGeom prst="rect">
            <a:avLst/>
          </a:prstGeom>
          <a:solidFill>
            <a:srgbClr val="F7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1C93E5-D104-F343-9A62-8F881AE07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909637"/>
            <a:ext cx="10515600" cy="7810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EFC21C-D624-5047-8DA9-6169DBBB7A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75E20A9-C84E-F84B-8224-6007E8821AD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40080" y="5954295"/>
            <a:ext cx="1009650" cy="50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ACB2D0E-EC66-804A-AE15-52BB01CD950C}"/>
              </a:ext>
            </a:extLst>
          </p:cNvPr>
          <p:cNvSpPr txBox="1"/>
          <p:nvPr userDrawn="1"/>
        </p:nvSpPr>
        <p:spPr>
          <a:xfrm>
            <a:off x="576073" y="478343"/>
            <a:ext cx="4114800" cy="22955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000" dirty="0">
                <a:solidFill>
                  <a:srgbClr val="21212B"/>
                </a:solidFill>
              </a:rPr>
              <a:t>X12 | Winter Standing Meeting | January 2024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2A7A71-C5CC-0B47-8157-DD729D5295A2}"/>
              </a:ext>
            </a:extLst>
          </p:cNvPr>
          <p:cNvSpPr txBox="1"/>
          <p:nvPr userDrawn="1"/>
        </p:nvSpPr>
        <p:spPr>
          <a:xfrm>
            <a:off x="10232862" y="478343"/>
            <a:ext cx="1383065" cy="22955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C6FEE6F7-8EA1-1646-8D05-F82F26CE7404}" type="slidenum">
              <a:rPr lang="en-US" sz="1000" b="1" kern="1200" smtClean="0">
                <a:solidFill>
                  <a:srgbClr val="363640"/>
                </a:solidFill>
                <a:latin typeface="+mn-lt"/>
                <a:ea typeface="+mn-ea"/>
                <a:cs typeface="+mn-cs"/>
              </a:rPr>
              <a:t>‹#›</a:t>
            </a:fld>
            <a:endParaRPr lang="en-US" sz="1000" b="1" kern="1200" dirty="0">
              <a:solidFill>
                <a:srgbClr val="36364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2145CF-D544-9E48-B64D-81F20C4A5165}"/>
              </a:ext>
            </a:extLst>
          </p:cNvPr>
          <p:cNvSpPr txBox="1"/>
          <p:nvPr userDrawn="1"/>
        </p:nvSpPr>
        <p:spPr>
          <a:xfrm>
            <a:off x="10232862" y="6637828"/>
            <a:ext cx="1383065" cy="22955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 kern="1200" dirty="0">
                <a:solidFill>
                  <a:srgbClr val="A6A6BA"/>
                </a:solidFill>
                <a:latin typeface="+mn-lt"/>
                <a:ea typeface="+mn-ea"/>
                <a:cs typeface="+mn-cs"/>
              </a:rPr>
              <a:t>© 2024 X12</a:t>
            </a:r>
          </a:p>
        </p:txBody>
      </p:sp>
    </p:spTree>
    <p:extLst>
      <p:ext uri="{BB962C8B-B14F-4D97-AF65-F5344CB8AC3E}">
        <p14:creationId xmlns:p14="http://schemas.microsoft.com/office/powerpoint/2010/main" val="2788047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82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1212B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62A2E54-C253-914E-9D69-469AA814993A}"/>
              </a:ext>
            </a:extLst>
          </p:cNvPr>
          <p:cNvSpPr/>
          <p:nvPr userDrawn="1"/>
        </p:nvSpPr>
        <p:spPr>
          <a:xfrm>
            <a:off x="381000" y="777240"/>
            <a:ext cx="11430000" cy="5806440"/>
          </a:xfrm>
          <a:prstGeom prst="rect">
            <a:avLst/>
          </a:prstGeom>
          <a:solidFill>
            <a:srgbClr val="F7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1C93E5-D104-F343-9A62-8F881AE07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909637"/>
            <a:ext cx="10515600" cy="7810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EFC21C-D624-5047-8DA9-6169DBBB7A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75E20A9-C84E-F84B-8224-6007E8821AD7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080" y="5954295"/>
            <a:ext cx="1009650" cy="50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ACB2D0E-EC66-804A-AE15-52BB01CD950C}"/>
              </a:ext>
            </a:extLst>
          </p:cNvPr>
          <p:cNvSpPr txBox="1"/>
          <p:nvPr userDrawn="1"/>
        </p:nvSpPr>
        <p:spPr>
          <a:xfrm>
            <a:off x="576073" y="468899"/>
            <a:ext cx="4114800" cy="22955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000" dirty="0">
                <a:solidFill>
                  <a:srgbClr val="21212B"/>
                </a:solidFill>
              </a:rPr>
              <a:t>X12 | Winter Standing Meeting | January 2024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2A7A71-C5CC-0B47-8157-DD729D5295A2}"/>
              </a:ext>
            </a:extLst>
          </p:cNvPr>
          <p:cNvSpPr txBox="1"/>
          <p:nvPr userDrawn="1"/>
        </p:nvSpPr>
        <p:spPr>
          <a:xfrm>
            <a:off x="10232862" y="478343"/>
            <a:ext cx="1383065" cy="22955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C6FEE6F7-8EA1-1646-8D05-F82F26CE7404}" type="slidenum">
              <a:rPr lang="en-US" sz="1000" b="1" kern="1200" smtClean="0">
                <a:solidFill>
                  <a:srgbClr val="363640"/>
                </a:solidFill>
                <a:latin typeface="+mn-lt"/>
                <a:ea typeface="+mn-ea"/>
                <a:cs typeface="+mn-cs"/>
              </a:rPr>
              <a:t>‹#›</a:t>
            </a:fld>
            <a:endParaRPr lang="en-US" sz="1000" b="1" kern="1200" dirty="0">
              <a:solidFill>
                <a:srgbClr val="36364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2145CF-D544-9E48-B64D-81F20C4A5165}"/>
              </a:ext>
            </a:extLst>
          </p:cNvPr>
          <p:cNvSpPr txBox="1"/>
          <p:nvPr userDrawn="1"/>
        </p:nvSpPr>
        <p:spPr>
          <a:xfrm>
            <a:off x="10232862" y="6637828"/>
            <a:ext cx="1383065" cy="22955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 kern="1200" dirty="0">
                <a:solidFill>
                  <a:srgbClr val="A6A6BA"/>
                </a:solidFill>
                <a:latin typeface="+mn-lt"/>
                <a:ea typeface="+mn-ea"/>
                <a:cs typeface="+mn-cs"/>
              </a:rPr>
              <a:t>© 2024 X12</a:t>
            </a:r>
          </a:p>
        </p:txBody>
      </p:sp>
    </p:spTree>
    <p:extLst>
      <p:ext uri="{BB962C8B-B14F-4D97-AF65-F5344CB8AC3E}">
        <p14:creationId xmlns:p14="http://schemas.microsoft.com/office/powerpoint/2010/main" val="2465469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6" r:id="rId2"/>
    <p:sldLayoutId id="2147483718" r:id="rId3"/>
    <p:sldLayoutId id="2147483723" r:id="rId4"/>
    <p:sldLayoutId id="2147483724" r:id="rId5"/>
    <p:sldLayoutId id="2147483731" r:id="rId6"/>
    <p:sldLayoutId id="2147483736" r:id="rId7"/>
    <p:sldLayoutId id="2147483732" r:id="rId8"/>
    <p:sldLayoutId id="2147483737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1212B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x12.org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hyperlink" Target="http://www.x12.org/feedback" TargetMode="Externa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x12.org/" TargetMode="External"/><Relationship Id="rId2" Type="http://schemas.openxmlformats.org/officeDocument/2006/relationships/hyperlink" Target="mailto:info@x12.org" TargetMode="Externa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package" Target="../embeddings/Microsoft_Excel_Worksheet1.xlsx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x12.org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hyperlink" Target="http://www.x12.org/feedback" TargetMode="External"/><Relationship Id="rId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x12.org/" TargetMode="External"/><Relationship Id="rId2" Type="http://schemas.openxmlformats.org/officeDocument/2006/relationships/hyperlink" Target="mailto:info@x12.org" TargetMode="Externa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x12.org/about/awards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x12.org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hyperlink" Target="http://www.x12.org/feedback" TargetMode="Externa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x12.or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meetings@x12.org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x12.org/resources/info-center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E7930-F398-0D4F-BD2A-74B55DED0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116755"/>
            <a:ext cx="3817621" cy="1524379"/>
          </a:xfrm>
        </p:spPr>
        <p:txBody>
          <a:bodyPr/>
          <a:lstStyle/>
          <a:p>
            <a:r>
              <a:rPr lang="en-US" sz="3600" dirty="0"/>
              <a:t>X12N Full Subcommittee – winter 2024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8C9936-8D8E-A346-B45E-DD5FC4519C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79" y="3184687"/>
            <a:ext cx="3042235" cy="206436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800" dirty="0"/>
              <a:t>Tara Rose, Chair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Michelle Barry, Vice-Chair</a:t>
            </a:r>
          </a:p>
        </p:txBody>
      </p:sp>
    </p:spTree>
    <p:extLst>
      <p:ext uri="{BB962C8B-B14F-4D97-AF65-F5344CB8AC3E}">
        <p14:creationId xmlns:p14="http://schemas.microsoft.com/office/powerpoint/2010/main" val="3613456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DE9C8-1156-274C-8A24-4871BD278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X12N Officer elections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77F839-B8E6-F040-8DEB-B8EC396D7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66610" y="849571"/>
            <a:ext cx="6229150" cy="574124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1800" dirty="0"/>
              <a:t>The following candidates are elected for the next term </a:t>
            </a:r>
          </a:p>
          <a:p>
            <a:pPr marL="429070" lvl="1" indent="0">
              <a:spcAft>
                <a:spcPts val="0"/>
              </a:spcAft>
              <a:buNone/>
            </a:pPr>
            <a:endParaRPr lang="en-US" sz="14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Task and Work Group Secretary Appointed Terms</a:t>
            </a:r>
          </a:p>
          <a:p>
            <a:pPr lvl="1"/>
            <a:r>
              <a:rPr lang="en-US" sz="1300" dirty="0"/>
              <a:t>All secretary position terms are now reappointed at the same time to prevent appointments being missed.</a:t>
            </a:r>
          </a:p>
          <a:p>
            <a:pPr lvl="1"/>
            <a:r>
              <a:rPr lang="en-US" sz="1300" dirty="0"/>
              <a:t>All secretary positions appointed terms are Fall 2023-2024.</a:t>
            </a:r>
          </a:p>
          <a:p>
            <a:pPr lvl="1"/>
            <a:r>
              <a:rPr lang="en-US" sz="1300" dirty="0"/>
              <a:t>Please see a task or work group chair/co-chair if you interested in being a secretary.</a:t>
            </a:r>
          </a:p>
          <a:p>
            <a:endParaRPr lang="en-US" sz="2100" dirty="0"/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40F6A0E2-EB8C-1859-F888-200F38EE7A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4687"/>
              </p:ext>
            </p:extLst>
          </p:nvPr>
        </p:nvGraphicFramePr>
        <p:xfrm>
          <a:off x="5054119" y="1511786"/>
          <a:ext cx="6741641" cy="2258695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2311226">
                  <a:extLst>
                    <a:ext uri="{9D8B030D-6E8A-4147-A177-3AD203B41FA5}">
                      <a16:colId xmlns:a16="http://schemas.microsoft.com/office/drawing/2014/main" val="2586101560"/>
                    </a:ext>
                  </a:extLst>
                </a:gridCol>
                <a:gridCol w="970443">
                  <a:extLst>
                    <a:ext uri="{9D8B030D-6E8A-4147-A177-3AD203B41FA5}">
                      <a16:colId xmlns:a16="http://schemas.microsoft.com/office/drawing/2014/main" val="499673047"/>
                    </a:ext>
                  </a:extLst>
                </a:gridCol>
                <a:gridCol w="1200520">
                  <a:extLst>
                    <a:ext uri="{9D8B030D-6E8A-4147-A177-3AD203B41FA5}">
                      <a16:colId xmlns:a16="http://schemas.microsoft.com/office/drawing/2014/main" val="1395110845"/>
                    </a:ext>
                  </a:extLst>
                </a:gridCol>
                <a:gridCol w="2259452">
                  <a:extLst>
                    <a:ext uri="{9D8B030D-6E8A-4147-A177-3AD203B41FA5}">
                      <a16:colId xmlns:a16="http://schemas.microsoft.com/office/drawing/2014/main" val="341408312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Subcommittee/Work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Position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Candidate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Term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7827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TGB – Business Task Group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Chair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Pam Grosze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Winter 2024-Winter 2026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59416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TGB|WG1 – Benefit Information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Co-chair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Evert Ford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65000"/>
                              <a:lumOff val="35000"/>
                            </a:srgbClr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Winter 2024-Winter 2026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017571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TGB|WG3 – Payment Information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Co-chair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Sandra Hansen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65000"/>
                              <a:lumOff val="35000"/>
                            </a:srgbClr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Winter 2024-Winter 2026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91232580"/>
                  </a:ext>
                </a:extLst>
              </a:tr>
              <a:tr h="23557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TGB|WG7 – P&amp;C Policy Administration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Co-Chair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Rene Cannon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>
                              <a:lumMod val="65000"/>
                              <a:lumOff val="35000"/>
                            </a:srgbClr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Winter 2024-Winter 2026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93207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31648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DE9C8-1156-274C-8A24-4871BD278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X12N Appointments Summer 2023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77F839-B8E6-F040-8DEB-B8EC396D7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66610" y="849571"/>
            <a:ext cx="6229150" cy="5741245"/>
          </a:xfrm>
        </p:spPr>
        <p:txBody>
          <a:bodyPr/>
          <a:lstStyle/>
          <a:p>
            <a:pPr marL="210312" indent="0">
              <a:buNone/>
            </a:pPr>
            <a:endParaRPr lang="en-US" sz="2100" b="1" dirty="0"/>
          </a:p>
          <a:p>
            <a:endParaRPr lang="en-US" sz="2100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68D2A7A-5435-4BD6-B82B-7C38FF77BD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1255283"/>
              </p:ext>
            </p:extLst>
          </p:nvPr>
        </p:nvGraphicFramePr>
        <p:xfrm>
          <a:off x="4709160" y="2029968"/>
          <a:ext cx="6942909" cy="256540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2967897">
                  <a:extLst>
                    <a:ext uri="{9D8B030D-6E8A-4147-A177-3AD203B41FA5}">
                      <a16:colId xmlns:a16="http://schemas.microsoft.com/office/drawing/2014/main" val="2795368112"/>
                    </a:ext>
                  </a:extLst>
                </a:gridCol>
                <a:gridCol w="1660709">
                  <a:extLst>
                    <a:ext uri="{9D8B030D-6E8A-4147-A177-3AD203B41FA5}">
                      <a16:colId xmlns:a16="http://schemas.microsoft.com/office/drawing/2014/main" val="1436206968"/>
                    </a:ext>
                  </a:extLst>
                </a:gridCol>
                <a:gridCol w="2314303">
                  <a:extLst>
                    <a:ext uri="{9D8B030D-6E8A-4147-A177-3AD203B41FA5}">
                      <a16:colId xmlns:a16="http://schemas.microsoft.com/office/drawing/2014/main" val="9841597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Liaison/Representative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Appointee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Appointed Term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18122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X12C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Stacey Barber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Summer 2023-Summer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45559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PRB Primary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Stacey Barber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Summer 2023-Summer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76284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PRB Alternate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Christopher Gracon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Summer 2023-Summer 2025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23213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6094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337FD-55BB-CE4E-A9BC-2EBC15D59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116755"/>
            <a:ext cx="3374390" cy="1734395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X12N Subordinate Group Plans – MRC Development groups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3DC3EC2-C8BB-457E-839C-7B31432027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0593374"/>
              </p:ext>
            </p:extLst>
          </p:nvPr>
        </p:nvGraphicFramePr>
        <p:xfrm>
          <a:off x="4707256" y="2029673"/>
          <a:ext cx="7092952" cy="1316166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773238">
                  <a:extLst>
                    <a:ext uri="{9D8B030D-6E8A-4147-A177-3AD203B41FA5}">
                      <a16:colId xmlns:a16="http://schemas.microsoft.com/office/drawing/2014/main" val="470644632"/>
                    </a:ext>
                  </a:extLst>
                </a:gridCol>
                <a:gridCol w="1773238">
                  <a:extLst>
                    <a:ext uri="{9D8B030D-6E8A-4147-A177-3AD203B41FA5}">
                      <a16:colId xmlns:a16="http://schemas.microsoft.com/office/drawing/2014/main" val="2112471498"/>
                    </a:ext>
                  </a:extLst>
                </a:gridCol>
                <a:gridCol w="1773238">
                  <a:extLst>
                    <a:ext uri="{9D8B030D-6E8A-4147-A177-3AD203B41FA5}">
                      <a16:colId xmlns:a16="http://schemas.microsoft.com/office/drawing/2014/main" val="4138862360"/>
                    </a:ext>
                  </a:extLst>
                </a:gridCol>
                <a:gridCol w="1773238">
                  <a:extLst>
                    <a:ext uri="{9D8B030D-6E8A-4147-A177-3AD203B41FA5}">
                      <a16:colId xmlns:a16="http://schemas.microsoft.com/office/drawing/2014/main" val="4123246958"/>
                    </a:ext>
                  </a:extLst>
                </a:gridCol>
              </a:tblGrid>
              <a:tr h="338563">
                <a:tc>
                  <a:txBody>
                    <a:bodyPr/>
                    <a:lstStyle/>
                    <a:p>
                      <a:pPr marL="342900" indent="-342900" algn="l" rtl="0" eaLnBrk="1" fontAlgn="base" hangingPunct="1">
                        <a:lnSpc>
                          <a:spcPct val="95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None/>
                        <a:defRPr/>
                      </a:pPr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Subordinate Group</a:t>
                      </a:r>
                      <a:endParaRPr lang="en-US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3350" marR="93350" anchor="ctr"/>
                </a:tc>
                <a:tc>
                  <a:txBody>
                    <a:bodyPr/>
                    <a:lstStyle/>
                    <a:p>
                      <a:pPr marL="342900" indent="-342900" algn="l" rtl="0" eaLnBrk="1" fontAlgn="base" hangingPunct="1">
                        <a:lnSpc>
                          <a:spcPct val="95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None/>
                        <a:defRPr/>
                      </a:pPr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Chai/|Co-chairs</a:t>
                      </a:r>
                      <a:endParaRPr lang="en-US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3350" marR="93350" anchor="ctr"/>
                </a:tc>
                <a:tc>
                  <a:txBody>
                    <a:bodyPr/>
                    <a:lstStyle/>
                    <a:p>
                      <a:pPr marL="342900" indent="-342900" algn="l" rtl="0" eaLnBrk="1" fontAlgn="base" hangingPunct="1">
                        <a:lnSpc>
                          <a:spcPct val="95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None/>
                        <a:defRPr/>
                      </a:pPr>
                      <a:r>
                        <a:rPr lang="en-US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Appointed Term</a:t>
                      </a:r>
                    </a:p>
                  </a:txBody>
                  <a:tcPr marL="93350" marR="9335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Standing Meeting Plan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44042625"/>
                  </a:ext>
                </a:extLst>
              </a:tr>
              <a:tr h="977603"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MR Coordinator</a:t>
                      </a:r>
                    </a:p>
                  </a:txBody>
                  <a:tcPr marL="93350" marR="9335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non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Deborah McCachern</a:t>
                      </a:r>
                    </a:p>
                  </a:txBody>
                  <a:tcPr marL="93350" marR="93350"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0" i="0" u="non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Fall 2024</a:t>
                      </a:r>
                    </a:p>
                  </a:txBody>
                  <a:tcPr marL="93350" marR="9335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Not Meeting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41642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70885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337FD-55BB-CE4E-A9BC-2EBC15D59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116755"/>
            <a:ext cx="3374390" cy="1734395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X12N Subordinate Group Plans - TGB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3DC3EC2-C8BB-457E-839C-7B31432027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3513556"/>
              </p:ext>
            </p:extLst>
          </p:nvPr>
        </p:nvGraphicFramePr>
        <p:xfrm>
          <a:off x="4707256" y="2029673"/>
          <a:ext cx="7092952" cy="4380752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773238">
                  <a:extLst>
                    <a:ext uri="{9D8B030D-6E8A-4147-A177-3AD203B41FA5}">
                      <a16:colId xmlns:a16="http://schemas.microsoft.com/office/drawing/2014/main" val="470644632"/>
                    </a:ext>
                  </a:extLst>
                </a:gridCol>
                <a:gridCol w="1773238">
                  <a:extLst>
                    <a:ext uri="{9D8B030D-6E8A-4147-A177-3AD203B41FA5}">
                      <a16:colId xmlns:a16="http://schemas.microsoft.com/office/drawing/2014/main" val="2112471498"/>
                    </a:ext>
                  </a:extLst>
                </a:gridCol>
                <a:gridCol w="1773238">
                  <a:extLst>
                    <a:ext uri="{9D8B030D-6E8A-4147-A177-3AD203B41FA5}">
                      <a16:colId xmlns:a16="http://schemas.microsoft.com/office/drawing/2014/main" val="4138862360"/>
                    </a:ext>
                  </a:extLst>
                </a:gridCol>
                <a:gridCol w="1773238">
                  <a:extLst>
                    <a:ext uri="{9D8B030D-6E8A-4147-A177-3AD203B41FA5}">
                      <a16:colId xmlns:a16="http://schemas.microsoft.com/office/drawing/2014/main" val="4123246958"/>
                    </a:ext>
                  </a:extLst>
                </a:gridCol>
              </a:tblGrid>
              <a:tr h="338563">
                <a:tc>
                  <a:txBody>
                    <a:bodyPr/>
                    <a:lstStyle/>
                    <a:p>
                      <a:pPr marL="342900" indent="-342900" algn="l" rtl="0" eaLnBrk="1" fontAlgn="base" hangingPunct="1">
                        <a:lnSpc>
                          <a:spcPct val="95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None/>
                        <a:defRPr/>
                      </a:pPr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Subordinate Group</a:t>
                      </a:r>
                      <a:endParaRPr lang="en-US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3350" marR="93350" anchor="ctr"/>
                </a:tc>
                <a:tc>
                  <a:txBody>
                    <a:bodyPr/>
                    <a:lstStyle/>
                    <a:p>
                      <a:pPr marL="342900" indent="-342900" algn="l" rtl="0" eaLnBrk="1" fontAlgn="base" hangingPunct="1">
                        <a:lnSpc>
                          <a:spcPct val="95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None/>
                        <a:defRPr/>
                      </a:pPr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Chair/Co-chairs</a:t>
                      </a:r>
                      <a:endParaRPr lang="en-US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3350" marR="93350" anchor="ctr"/>
                </a:tc>
                <a:tc>
                  <a:txBody>
                    <a:bodyPr/>
                    <a:lstStyle/>
                    <a:p>
                      <a:pPr marL="342900" indent="-342900" algn="l" rtl="0" eaLnBrk="1" fontAlgn="base" hangingPunct="1">
                        <a:lnSpc>
                          <a:spcPct val="95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None/>
                        <a:defRPr/>
                      </a:pPr>
                      <a:r>
                        <a:rPr lang="en-US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Term Ends</a:t>
                      </a:r>
                      <a:endParaRPr lang="en-US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3350" marR="9335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Standing Meeting Plan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44042625"/>
                  </a:ext>
                </a:extLst>
              </a:tr>
              <a:tr h="401090"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Business Task Group</a:t>
                      </a:r>
                    </a:p>
                  </a:txBody>
                  <a:tcPr marL="93350" marR="9335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non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Pam Grosze</a:t>
                      </a:r>
                    </a:p>
                  </a:txBody>
                  <a:tcPr marL="93350" marR="93350"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0" i="0" u="non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Winter 2024</a:t>
                      </a:r>
                    </a:p>
                  </a:txBody>
                  <a:tcPr marL="93350" marR="93350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Meeting 1/23 at 12 PM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4164248"/>
                  </a:ext>
                </a:extLst>
              </a:tr>
              <a:tr h="841789">
                <a:tc>
                  <a:txBody>
                    <a:bodyPr/>
                    <a:lstStyle/>
                    <a:p>
                      <a:r>
                        <a:rPr lang="en-US" sz="1200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WG1 - Benefit Information</a:t>
                      </a:r>
                      <a:endParaRPr lang="en-US" sz="1200" b="0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Donna Campbell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Evert Ford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14300" marR="0" indent="-1143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="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Summer 2025</a:t>
                      </a:r>
                    </a:p>
                    <a:p>
                      <a:pPr marL="114300" marR="0" indent="-1143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="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Winter 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Solicit new topics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Review IAs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Interim meeting schedules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8164383"/>
                  </a:ext>
                </a:extLst>
              </a:tr>
              <a:tr h="622111">
                <a:tc>
                  <a:txBody>
                    <a:bodyPr/>
                    <a:lstStyle/>
                    <a:p>
                      <a:r>
                        <a:rPr lang="en-US" sz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WG2 - Billing, Encounter, &amp; Claim Attachment</a:t>
                      </a:r>
                      <a:endParaRPr lang="en-US" sz="1200" b="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3350" marR="9335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Lynn Chapple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James Mosteller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Stanley Nachimson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14300" marR="0" indent="-1143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="0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Winter 2025</a:t>
                      </a:r>
                    </a:p>
                    <a:p>
                      <a:pPr marL="114300" marR="0" indent="-1143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="0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Summer 2025</a:t>
                      </a:r>
                      <a:endParaRPr lang="en-US" sz="1200" b="0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114300" marR="0" indent="-1143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="0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Summer 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GFE Review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2439592"/>
                  </a:ext>
                </a:extLst>
              </a:tr>
              <a:tr h="977603">
                <a:tc>
                  <a:txBody>
                    <a:bodyPr/>
                    <a:lstStyle/>
                    <a:p>
                      <a:r>
                        <a:rPr lang="en-US" sz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WG3 - Payment Information</a:t>
                      </a:r>
                      <a:endParaRPr lang="en-US" sz="1200" b="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Meg Kutz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Sandra Hansen</a:t>
                      </a:r>
                      <a:endParaRPr lang="en-US" sz="12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14300" marR="0" lvl="0" indent="-1143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="0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Fall 2024</a:t>
                      </a:r>
                      <a:endParaRPr lang="en-US" sz="1200" b="0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114300" marR="0" indent="-1143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="0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Winter 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CARC CMG03 items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RFIs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Group Code Survey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Non-claim based 835 example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No Surprises Act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CARC/RARC mapping updates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MR Updates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RARC code review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Examples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1690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27858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337FD-55BB-CE4E-A9BC-2EBC15D59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116755"/>
            <a:ext cx="3374390" cy="1734395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X12N Subordinate Group Plans - TGB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6FDC8AF5-6212-4571-9493-CFE6B1B893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625768"/>
              </p:ext>
            </p:extLst>
          </p:nvPr>
        </p:nvGraphicFramePr>
        <p:xfrm>
          <a:off x="4709160" y="2029968"/>
          <a:ext cx="6995160" cy="384556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748790">
                  <a:extLst>
                    <a:ext uri="{9D8B030D-6E8A-4147-A177-3AD203B41FA5}">
                      <a16:colId xmlns:a16="http://schemas.microsoft.com/office/drawing/2014/main" val="2031301623"/>
                    </a:ext>
                  </a:extLst>
                </a:gridCol>
                <a:gridCol w="1748790">
                  <a:extLst>
                    <a:ext uri="{9D8B030D-6E8A-4147-A177-3AD203B41FA5}">
                      <a16:colId xmlns:a16="http://schemas.microsoft.com/office/drawing/2014/main" val="3275610323"/>
                    </a:ext>
                  </a:extLst>
                </a:gridCol>
                <a:gridCol w="1748790">
                  <a:extLst>
                    <a:ext uri="{9D8B030D-6E8A-4147-A177-3AD203B41FA5}">
                      <a16:colId xmlns:a16="http://schemas.microsoft.com/office/drawing/2014/main" val="1083188715"/>
                    </a:ext>
                  </a:extLst>
                </a:gridCol>
                <a:gridCol w="1748790">
                  <a:extLst>
                    <a:ext uri="{9D8B030D-6E8A-4147-A177-3AD203B41FA5}">
                      <a16:colId xmlns:a16="http://schemas.microsoft.com/office/drawing/2014/main" val="38254501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342900" indent="-342900" algn="l" rtl="0" eaLnBrk="1" fontAlgn="base" hangingPunct="1">
                        <a:lnSpc>
                          <a:spcPct val="95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None/>
                        <a:defRPr/>
                      </a:pPr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Subordinate Group</a:t>
                      </a:r>
                      <a:endParaRPr lang="en-US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3350" marR="93350" anchor="ctr"/>
                </a:tc>
                <a:tc>
                  <a:txBody>
                    <a:bodyPr/>
                    <a:lstStyle/>
                    <a:p>
                      <a:pPr marL="342900" indent="-342900" algn="l" rtl="0" eaLnBrk="1" fontAlgn="base" hangingPunct="1">
                        <a:lnSpc>
                          <a:spcPct val="95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None/>
                        <a:defRPr/>
                      </a:pPr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Chair/Co-chairs</a:t>
                      </a:r>
                      <a:endParaRPr lang="en-US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3350" marR="93350" anchor="ctr"/>
                </a:tc>
                <a:tc>
                  <a:txBody>
                    <a:bodyPr/>
                    <a:lstStyle/>
                    <a:p>
                      <a:pPr marL="342900" indent="-342900" algn="l" rtl="0" eaLnBrk="1" fontAlgn="base" hangingPunct="1">
                        <a:lnSpc>
                          <a:spcPct val="95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None/>
                        <a:defRPr/>
                      </a:pPr>
                      <a:r>
                        <a:rPr lang="en-US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Term Ends</a:t>
                      </a:r>
                      <a:endParaRPr lang="en-US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3350" marR="9335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Standing Meeting Plan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241707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WG5 - Claim Status &amp; Claim Acknowledgments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i="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Cindy Monarch</a:t>
                      </a:r>
                      <a:endParaRPr lang="en-US" sz="120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0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Summer 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Claim Status Code clean up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Review RFI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MR work/status review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276/277 examples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44607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WG7 - P&amp;C Policy Administration</a:t>
                      </a:r>
                      <a:endParaRPr lang="en-US" sz="1200" b="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3350" marR="93350"/>
                </a:tc>
                <a:tc>
                  <a:txBody>
                    <a:bodyPr/>
                    <a:lstStyle/>
                    <a:p>
                      <a:r>
                        <a:rPr lang="en-US" sz="1200" b="0" i="0" u="non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Kellie White</a:t>
                      </a:r>
                    </a:p>
                    <a:p>
                      <a:r>
                        <a:rPr lang="en-US" sz="1200" b="0" i="0" u="non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Open</a:t>
                      </a:r>
                    </a:p>
                  </a:txBody>
                  <a:tcPr marL="93350" marR="93350"/>
                </a:tc>
                <a:tc>
                  <a:txBody>
                    <a:bodyPr/>
                    <a:lstStyle/>
                    <a:p>
                      <a:pPr marL="114300" marR="0" lvl="0" indent="-1143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="0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Winter 2025</a:t>
                      </a:r>
                    </a:p>
                    <a:p>
                      <a:pPr marL="114300" marR="0" lvl="0" indent="-1143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="0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Winter 2026</a:t>
                      </a:r>
                    </a:p>
                  </a:txBody>
                  <a:tcPr marL="93350" marR="93350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IICMVA and State Reporting Update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General Auto questions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Mortgage 811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22358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WG10 - Services Review</a:t>
                      </a:r>
                      <a:endParaRPr lang="en-US" sz="1200" b="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Bruce Bellefeuille</a:t>
                      </a:r>
                    </a:p>
                    <a:p>
                      <a:r>
                        <a:rPr lang="en-US" sz="120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Megan Soccorso</a:t>
                      </a:r>
                    </a:p>
                    <a:p>
                      <a:r>
                        <a:rPr lang="en-US" sz="120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LuAnn Hetherington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14300" marR="0" indent="-1143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="0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Summer 2025</a:t>
                      </a:r>
                    </a:p>
                    <a:p>
                      <a:pPr marL="114300" marR="0" indent="-1143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="0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Winter 2025</a:t>
                      </a:r>
                    </a:p>
                    <a:p>
                      <a:pPr marL="114300" marR="0" indent="-1143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="0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Fall 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MR work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7775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WG15 - Provider</a:t>
                      </a:r>
                      <a:endParaRPr lang="en-US" sz="1200" b="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Jeff Jennings</a:t>
                      </a:r>
                    </a:p>
                    <a:p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Open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14300" marR="0" indent="-1143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Fall 2024</a:t>
                      </a:r>
                    </a:p>
                    <a:p>
                      <a:pPr marL="114300" marR="0" indent="-1143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Summer 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838 Status &amp; Next Steps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X109 MRs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11564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22791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337FD-55BB-CE4E-A9BC-2EBC15D59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116755"/>
            <a:ext cx="3374390" cy="1734395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X12N Subordinate Group Plans - TGB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6FDC8AF5-6212-4571-9493-CFE6B1B893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3085957"/>
              </p:ext>
            </p:extLst>
          </p:nvPr>
        </p:nvGraphicFramePr>
        <p:xfrm>
          <a:off x="4709160" y="2029968"/>
          <a:ext cx="6995160" cy="2794089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748790">
                  <a:extLst>
                    <a:ext uri="{9D8B030D-6E8A-4147-A177-3AD203B41FA5}">
                      <a16:colId xmlns:a16="http://schemas.microsoft.com/office/drawing/2014/main" val="2031301623"/>
                    </a:ext>
                  </a:extLst>
                </a:gridCol>
                <a:gridCol w="1748790">
                  <a:extLst>
                    <a:ext uri="{9D8B030D-6E8A-4147-A177-3AD203B41FA5}">
                      <a16:colId xmlns:a16="http://schemas.microsoft.com/office/drawing/2014/main" val="3275610323"/>
                    </a:ext>
                  </a:extLst>
                </a:gridCol>
                <a:gridCol w="1748790">
                  <a:extLst>
                    <a:ext uri="{9D8B030D-6E8A-4147-A177-3AD203B41FA5}">
                      <a16:colId xmlns:a16="http://schemas.microsoft.com/office/drawing/2014/main" val="1083188715"/>
                    </a:ext>
                  </a:extLst>
                </a:gridCol>
                <a:gridCol w="1748790">
                  <a:extLst>
                    <a:ext uri="{9D8B030D-6E8A-4147-A177-3AD203B41FA5}">
                      <a16:colId xmlns:a16="http://schemas.microsoft.com/office/drawing/2014/main" val="38254501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342900" indent="-342900" algn="l" rtl="0" eaLnBrk="1" fontAlgn="base" hangingPunct="1">
                        <a:lnSpc>
                          <a:spcPct val="95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None/>
                        <a:defRPr/>
                      </a:pPr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Subordinate Group</a:t>
                      </a:r>
                      <a:endParaRPr lang="en-US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3350" marR="93350" anchor="ctr"/>
                </a:tc>
                <a:tc>
                  <a:txBody>
                    <a:bodyPr/>
                    <a:lstStyle/>
                    <a:p>
                      <a:pPr marL="342900" indent="-342900" algn="l" rtl="0" eaLnBrk="1" fontAlgn="base" hangingPunct="1">
                        <a:lnSpc>
                          <a:spcPct val="95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None/>
                        <a:defRPr/>
                      </a:pPr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Chair/Co-chairs</a:t>
                      </a:r>
                      <a:endParaRPr lang="en-US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3350" marR="93350" anchor="ctr"/>
                </a:tc>
                <a:tc>
                  <a:txBody>
                    <a:bodyPr/>
                    <a:lstStyle/>
                    <a:p>
                      <a:pPr marL="342900" indent="-342900" algn="l" rtl="0" eaLnBrk="1" fontAlgn="base" hangingPunct="1">
                        <a:lnSpc>
                          <a:spcPct val="95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None/>
                        <a:defRPr/>
                      </a:pPr>
                      <a:r>
                        <a:rPr lang="en-US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Term Ends</a:t>
                      </a:r>
                      <a:endParaRPr lang="en-US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3350" marR="9335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Standing Meeting Plan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24170759"/>
                  </a:ext>
                </a:extLst>
              </a:tr>
              <a:tr h="411569">
                <a:tc>
                  <a:txBody>
                    <a:bodyPr/>
                    <a:lstStyle/>
                    <a:p>
                      <a:r>
                        <a:rPr lang="en-US" sz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WG16 - Enrollment</a:t>
                      </a:r>
                      <a:endParaRPr lang="en-US" sz="1200" b="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Tina Martinez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14300" marR="0" indent="-1143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Winter 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9306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WG22 - Health Care Data Reporting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Christopher Gracon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14300" marR="0" indent="-1143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Fall 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RFIs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MRs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Submit MRs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8030 examples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15725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WG23 – EDI Acknowledgments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Joel Prater – Convener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14300" marR="0" indent="-1143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Fall 2025</a:t>
                      </a:r>
                    </a:p>
                    <a:p>
                      <a:pPr marL="114300" marR="0" indent="-1143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Fall 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MR 824 OTI03 and 2100 CTX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Schedule Interim meetings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Transaction Opportunities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97531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42281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337FD-55BB-CE4E-A9BC-2EBC15D59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116755"/>
            <a:ext cx="3374390" cy="1734395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X12N Subordinate Group Plans - TGC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F37EE89F-B4F0-4CF2-9C35-FBE5515186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9673285"/>
              </p:ext>
            </p:extLst>
          </p:nvPr>
        </p:nvGraphicFramePr>
        <p:xfrm>
          <a:off x="4709160" y="2029968"/>
          <a:ext cx="7057272" cy="2186432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764318">
                  <a:extLst>
                    <a:ext uri="{9D8B030D-6E8A-4147-A177-3AD203B41FA5}">
                      <a16:colId xmlns:a16="http://schemas.microsoft.com/office/drawing/2014/main" val="2952957660"/>
                    </a:ext>
                  </a:extLst>
                </a:gridCol>
                <a:gridCol w="1764318">
                  <a:extLst>
                    <a:ext uri="{9D8B030D-6E8A-4147-A177-3AD203B41FA5}">
                      <a16:colId xmlns:a16="http://schemas.microsoft.com/office/drawing/2014/main" val="3290327229"/>
                    </a:ext>
                  </a:extLst>
                </a:gridCol>
                <a:gridCol w="1764318">
                  <a:extLst>
                    <a:ext uri="{9D8B030D-6E8A-4147-A177-3AD203B41FA5}">
                      <a16:colId xmlns:a16="http://schemas.microsoft.com/office/drawing/2014/main" val="56678688"/>
                    </a:ext>
                  </a:extLst>
                </a:gridCol>
                <a:gridCol w="1764318">
                  <a:extLst>
                    <a:ext uri="{9D8B030D-6E8A-4147-A177-3AD203B41FA5}">
                      <a16:colId xmlns:a16="http://schemas.microsoft.com/office/drawing/2014/main" val="629977138"/>
                    </a:ext>
                  </a:extLst>
                </a:gridCol>
              </a:tblGrid>
              <a:tr h="347472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Subordinate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Chair/Co-chairs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Term Ends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Standing Meeting Plan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64040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Coordination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Joel Prater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Fall 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Not meeting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609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WG2 – Request for Interpretation (RFI)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Kellene Parthemore</a:t>
                      </a:r>
                    </a:p>
                    <a:p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Jo Steinert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Winter 2025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Winter 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Not meeting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4524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WG8 – Regulatory/Advisory Collaboration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Stanley Nachimson – Convener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Meeting 1/24 at 4PM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84024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WG9 – Documentation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Nancy Senato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Fall 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Not meeting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61782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24081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337FD-55BB-CE4E-A9BC-2EBC15D59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116755"/>
            <a:ext cx="3374390" cy="1734395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X12N Subordinate Group Plans – 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TGH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3DC3EC2-C8BB-457E-839C-7B31432027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9287542"/>
              </p:ext>
            </p:extLst>
          </p:nvPr>
        </p:nvGraphicFramePr>
        <p:xfrm>
          <a:off x="4707256" y="2029673"/>
          <a:ext cx="7092952" cy="1527283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773238">
                  <a:extLst>
                    <a:ext uri="{9D8B030D-6E8A-4147-A177-3AD203B41FA5}">
                      <a16:colId xmlns:a16="http://schemas.microsoft.com/office/drawing/2014/main" val="470644632"/>
                    </a:ext>
                  </a:extLst>
                </a:gridCol>
                <a:gridCol w="1773238">
                  <a:extLst>
                    <a:ext uri="{9D8B030D-6E8A-4147-A177-3AD203B41FA5}">
                      <a16:colId xmlns:a16="http://schemas.microsoft.com/office/drawing/2014/main" val="2112471498"/>
                    </a:ext>
                  </a:extLst>
                </a:gridCol>
                <a:gridCol w="1773238">
                  <a:extLst>
                    <a:ext uri="{9D8B030D-6E8A-4147-A177-3AD203B41FA5}">
                      <a16:colId xmlns:a16="http://schemas.microsoft.com/office/drawing/2014/main" val="4138862360"/>
                    </a:ext>
                  </a:extLst>
                </a:gridCol>
                <a:gridCol w="1773238">
                  <a:extLst>
                    <a:ext uri="{9D8B030D-6E8A-4147-A177-3AD203B41FA5}">
                      <a16:colId xmlns:a16="http://schemas.microsoft.com/office/drawing/2014/main" val="4123246958"/>
                    </a:ext>
                  </a:extLst>
                </a:gridCol>
              </a:tblGrid>
              <a:tr h="338563">
                <a:tc>
                  <a:txBody>
                    <a:bodyPr/>
                    <a:lstStyle/>
                    <a:p>
                      <a:pPr marL="342900" indent="-342900" algn="l" rtl="0" eaLnBrk="1" fontAlgn="base" hangingPunct="1">
                        <a:lnSpc>
                          <a:spcPct val="95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None/>
                        <a:defRPr/>
                      </a:pPr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Subordinate Group</a:t>
                      </a:r>
                      <a:endParaRPr lang="en-US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3350" marR="93350" anchor="ctr"/>
                </a:tc>
                <a:tc>
                  <a:txBody>
                    <a:bodyPr/>
                    <a:lstStyle/>
                    <a:p>
                      <a:pPr marL="342900" indent="-342900" algn="l" rtl="0" eaLnBrk="1" fontAlgn="base" hangingPunct="1">
                        <a:lnSpc>
                          <a:spcPct val="95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None/>
                        <a:defRPr/>
                      </a:pPr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Chair/Co-chairs</a:t>
                      </a:r>
                      <a:endParaRPr lang="en-US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3350" marR="93350" anchor="ctr"/>
                </a:tc>
                <a:tc>
                  <a:txBody>
                    <a:bodyPr/>
                    <a:lstStyle/>
                    <a:p>
                      <a:pPr marL="342900" indent="-342900" algn="l" rtl="0" eaLnBrk="1" fontAlgn="base" hangingPunct="1">
                        <a:lnSpc>
                          <a:spcPct val="95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None/>
                        <a:defRPr/>
                      </a:pPr>
                      <a:r>
                        <a:rPr lang="en-US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Appointed Term</a:t>
                      </a:r>
                    </a:p>
                  </a:txBody>
                  <a:tcPr marL="93350" marR="9335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Standing Meeting Plan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44042625"/>
                  </a:ext>
                </a:extLst>
              </a:tr>
              <a:tr h="977603"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Harmonization </a:t>
                      </a:r>
                    </a:p>
                  </a:txBody>
                  <a:tcPr marL="93350" marR="9335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non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Pat Wijtyk</a:t>
                      </a:r>
                    </a:p>
                  </a:txBody>
                  <a:tcPr marL="93350" marR="93350"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0" i="0" u="non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Summer 2025</a:t>
                      </a:r>
                    </a:p>
                  </a:txBody>
                  <a:tcPr marL="93350" marR="93350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MRs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2024 Goals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GFE guide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Segment Models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Harmonization Suggestions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41642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8367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DE9C8-1156-274C-8A24-4871BD278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116755"/>
            <a:ext cx="3754120" cy="1524379"/>
          </a:xfrm>
        </p:spPr>
        <p:txBody>
          <a:bodyPr/>
          <a:lstStyle/>
          <a:p>
            <a:r>
              <a:rPr lang="en-US" dirty="0"/>
              <a:t>X12N Representatives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77F839-B8E6-F040-8DEB-B8EC396D7C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X12 requires subcommittees to maintain certain representatives to the subcommittee’s interests</a:t>
            </a:r>
          </a:p>
          <a:p>
            <a:pPr lvl="1"/>
            <a:r>
              <a:rPr lang="en-US" sz="1600" i="0" dirty="0"/>
              <a:t>PRB Representative – Stacey Barber - Appointed through Summer 2025 (Alternate – Christopher Gracon)</a:t>
            </a:r>
          </a:p>
          <a:p>
            <a:pPr lvl="1"/>
            <a:r>
              <a:rPr lang="en-US" sz="1600" i="0" dirty="0"/>
              <a:t>TAS Representative – LuAnn Hetherington - Appointed through Fall 2024 (Alternate – Joel Prater)</a:t>
            </a:r>
          </a:p>
        </p:txBody>
      </p:sp>
    </p:spTree>
    <p:extLst>
      <p:ext uri="{BB962C8B-B14F-4D97-AF65-F5344CB8AC3E}">
        <p14:creationId xmlns:p14="http://schemas.microsoft.com/office/powerpoint/2010/main" val="24583813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DE9C8-1156-274C-8A24-4871BD278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X12N Internal Liaisons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77F839-B8E6-F040-8DEB-B8EC396D7C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Internal Liaison: An individual appointed to coordinate between two X12 groups</a:t>
            </a:r>
          </a:p>
          <a:p>
            <a:pPr lvl="1"/>
            <a:r>
              <a:rPr lang="en-US" sz="1600" i="0" dirty="0"/>
              <a:t>X12C Liaison – Stacey Barber </a:t>
            </a:r>
            <a:br>
              <a:rPr lang="en-US" sz="1600" i="0" dirty="0"/>
            </a:br>
            <a:r>
              <a:rPr lang="en-US" sz="1600" i="0" dirty="0"/>
              <a:t>(Appointed through Summer 2025)</a:t>
            </a:r>
          </a:p>
          <a:p>
            <a:pPr lvl="1"/>
            <a:r>
              <a:rPr lang="en-US" sz="1600" i="0" dirty="0"/>
              <a:t>X12F Liaison – Pam Grosze </a:t>
            </a:r>
            <a:br>
              <a:rPr lang="en-US" sz="1600" i="0" dirty="0"/>
            </a:br>
            <a:r>
              <a:rPr lang="en-US" sz="1600" i="0" dirty="0"/>
              <a:t>(Appointed through Winter 2025)</a:t>
            </a:r>
          </a:p>
          <a:p>
            <a:pPr lvl="1"/>
            <a:r>
              <a:rPr lang="en-US" sz="1600" i="0" dirty="0"/>
              <a:t>X12M Liaison – Steve Rosenberg </a:t>
            </a:r>
            <a:br>
              <a:rPr lang="en-US" sz="1600" i="0" dirty="0"/>
            </a:br>
            <a:r>
              <a:rPr lang="en-US" sz="1600" i="0" dirty="0"/>
              <a:t>(Appointed through Winter 2025)</a:t>
            </a:r>
          </a:p>
          <a:p>
            <a:endParaRPr lang="en-US" sz="2100" b="1" dirty="0"/>
          </a:p>
          <a:p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1795213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07594-7099-534E-8541-8B97513D0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Disclaimer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CC9C3E5-138D-DD44-BE70-56926DB18D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presentation is for informational purposes only</a:t>
            </a:r>
          </a:p>
          <a:p>
            <a:r>
              <a:rPr lang="en-US" dirty="0"/>
              <a:t>This presentation does not represent legal advice </a:t>
            </a:r>
          </a:p>
          <a:p>
            <a:r>
              <a:rPr lang="en-US" dirty="0"/>
              <a:t>This presentation contains point-in-time content and is subject to revision </a:t>
            </a:r>
          </a:p>
        </p:txBody>
      </p:sp>
    </p:spTree>
    <p:extLst>
      <p:ext uri="{BB962C8B-B14F-4D97-AF65-F5344CB8AC3E}">
        <p14:creationId xmlns:p14="http://schemas.microsoft.com/office/powerpoint/2010/main" val="22399480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DE9C8-1156-274C-8A24-4871BD278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X12 Formal Liaisons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77F839-B8E6-F040-8DEB-B8EC396D7C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Formal Liaison: An individual appointed by the X12 Board to represent X12’s interests to another organization as defined in a formal agreement between the two organizations</a:t>
            </a:r>
          </a:p>
          <a:p>
            <a:r>
              <a:rPr lang="en-US" dirty="0"/>
              <a:t>X12 Formal Liaisons of interest to X12N</a:t>
            </a:r>
          </a:p>
          <a:p>
            <a:pPr lvl="1"/>
            <a:r>
              <a:rPr lang="en-US" sz="1600" i="0" dirty="0"/>
              <a:t>CAQH CORE – Michelle Barry</a:t>
            </a:r>
          </a:p>
          <a:p>
            <a:pPr lvl="1"/>
            <a:r>
              <a:rPr lang="en-US" sz="1600" i="0" dirty="0"/>
              <a:t>Cooperative Exchange – Pat Wijtyk</a:t>
            </a:r>
          </a:p>
          <a:p>
            <a:pPr lvl="1"/>
            <a:r>
              <a:rPr lang="en-US" sz="1600" i="0" dirty="0"/>
              <a:t>Designated Standards Maintenance Organizations (DSMO) – Tara Rose</a:t>
            </a:r>
          </a:p>
          <a:p>
            <a:pPr lvl="1"/>
            <a:r>
              <a:rPr lang="en-US" sz="1600" i="0" dirty="0"/>
              <a:t>IAIABC – Sherry Wilson</a:t>
            </a:r>
          </a:p>
          <a:p>
            <a:pPr lvl="1"/>
            <a:r>
              <a:rPr lang="en-US" sz="1600" i="0" dirty="0"/>
              <a:t>WEDI – Cathy Sheppard</a:t>
            </a:r>
          </a:p>
          <a:p>
            <a:endParaRPr lang="en-US" sz="2100" b="1" dirty="0"/>
          </a:p>
          <a:p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10290485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12397-A63C-2D4E-AB40-61E680006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116755"/>
            <a:ext cx="3894513" cy="1524379"/>
          </a:xfrm>
        </p:spPr>
        <p:txBody>
          <a:bodyPr/>
          <a:lstStyle/>
          <a:p>
            <a:r>
              <a:rPr lang="en-US" dirty="0"/>
              <a:t>Stay Connected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F3F18C-1957-CA40-A20F-5D518F6B22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Learn more at </a:t>
            </a:r>
            <a:r>
              <a:rPr lang="en-CA" dirty="0">
                <a:hlinkClick r:id="rId3"/>
              </a:rPr>
              <a:t>X12.org</a:t>
            </a:r>
            <a:endParaRPr lang="en-CA" dirty="0"/>
          </a:p>
          <a:p>
            <a:r>
              <a:rPr lang="en-CA" dirty="0"/>
              <a:t>Stay informed by following X12</a:t>
            </a:r>
          </a:p>
          <a:p>
            <a:pPr marL="406400" lvl="1" indent="0">
              <a:buNone/>
            </a:pPr>
            <a:r>
              <a:rPr lang="en-CA" dirty="0"/>
              <a:t>          @x12standards on Twitter</a:t>
            </a:r>
          </a:p>
          <a:p>
            <a:pPr marL="406400" lvl="1" indent="0">
              <a:buNone/>
            </a:pPr>
            <a:r>
              <a:rPr lang="en-CA" dirty="0"/>
              <a:t>          #X12 on LinkedIn</a:t>
            </a:r>
          </a:p>
          <a:p>
            <a:endParaRPr lang="en-US" dirty="0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E2C18202-C1B2-D346-A5C6-88900CCC824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7127" y="2720475"/>
            <a:ext cx="279400" cy="279400"/>
          </a:xfrm>
          <a:prstGeom prst="rect">
            <a:avLst/>
          </a:prstGeom>
        </p:spPr>
      </p:pic>
      <p:pic>
        <p:nvPicPr>
          <p:cNvPr id="10" name="Picture 9" descr="A picture containing ax&#10;&#10;Description automatically generated">
            <a:extLst>
              <a:ext uri="{FF2B5EF4-FFF2-40B4-BE49-F238E27FC236}">
                <a16:creationId xmlns:a16="http://schemas.microsoft.com/office/drawing/2014/main" id="{E12B2B06-923F-E142-B16C-8FF9E9DFF62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7048" y="2261602"/>
            <a:ext cx="317500" cy="26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4080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Placeholder 30" descr="A person standing in front of a curtain&#10;&#10;Description automatically generated">
            <a:extLst>
              <a:ext uri="{FF2B5EF4-FFF2-40B4-BE49-F238E27FC236}">
                <a16:creationId xmlns:a16="http://schemas.microsoft.com/office/drawing/2014/main" id="{A7C96318-63C9-004D-94D5-CF9A1D7F0B0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33" b="1033"/>
          <a:stretch/>
        </p:blipFill>
        <p:spPr>
          <a:xfrm>
            <a:off x="1880199" y="773256"/>
            <a:ext cx="9929495" cy="5808415"/>
          </a:xfrm>
        </p:spPr>
      </p:pic>
      <p:sp>
        <p:nvSpPr>
          <p:cNvPr id="24" name="Picture Placeholder 16">
            <a:extLst>
              <a:ext uri="{FF2B5EF4-FFF2-40B4-BE49-F238E27FC236}">
                <a16:creationId xmlns:a16="http://schemas.microsoft.com/office/drawing/2014/main" id="{033CBA34-1035-154E-84EE-D4593D48D3BB}"/>
              </a:ext>
            </a:extLst>
          </p:cNvPr>
          <p:cNvSpPr txBox="1">
            <a:spLocks/>
          </p:cNvSpPr>
          <p:nvPr/>
        </p:nvSpPr>
        <p:spPr>
          <a:xfrm>
            <a:off x="1361289" y="679387"/>
            <a:ext cx="10098503" cy="5883377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r="-3350" b="-3662"/>
            </a:stretch>
          </a:blipFill>
        </p:spPr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E704416-C2D4-8449-8D50-68BFF7C4A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Wrap-up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6BBC22A-119D-7041-A00E-CF39F30A9C9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962274" y="1116755"/>
            <a:ext cx="4467725" cy="5376119"/>
          </a:xfrm>
        </p:spPr>
        <p:txBody>
          <a:bodyPr/>
          <a:lstStyle/>
          <a:p>
            <a:r>
              <a:rPr lang="en-US" dirty="0"/>
              <a:t>Post questions, suggestions, or feedback, use the online form at </a:t>
            </a:r>
            <a:r>
              <a:rPr lang="en-CA" u="sng" dirty="0">
                <a:hlinkClick r:id="rId5"/>
              </a:rPr>
              <a:t>X12.org|feedback</a:t>
            </a:r>
            <a:br>
              <a:rPr lang="en-CA" u="sng" dirty="0"/>
            </a:br>
            <a:endParaRPr lang="en-CA" u="sng" dirty="0"/>
          </a:p>
          <a:p>
            <a:r>
              <a:rPr lang="en-CA" dirty="0"/>
              <a:t>Next X12N Full Subcommittee meeting – Wednesday 1/24</a:t>
            </a:r>
          </a:p>
          <a:p>
            <a:endParaRPr lang="en-CA" u="sng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DEE1EF-3657-BF48-A4AF-AA1D67F8F9FE}"/>
              </a:ext>
            </a:extLst>
          </p:cNvPr>
          <p:cNvSpPr txBox="1"/>
          <p:nvPr/>
        </p:nvSpPr>
        <p:spPr>
          <a:xfrm>
            <a:off x="640080" y="4114800"/>
            <a:ext cx="1774556" cy="161652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1300"/>
              </a:lnSpc>
              <a:spcAft>
                <a:spcPts val="1000"/>
              </a:spcAft>
            </a:pPr>
            <a:endParaRPr lang="en-US" sz="1000" dirty="0">
              <a:solidFill>
                <a:srgbClr val="7030A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08E016C-0A14-F44D-9B69-A3BE2E1F3EB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7777" y="5478504"/>
            <a:ext cx="12192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2994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E7930-F398-0D4F-BD2A-74B55DED0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116755"/>
            <a:ext cx="3695437" cy="1524379"/>
          </a:xfrm>
        </p:spPr>
        <p:txBody>
          <a:bodyPr/>
          <a:lstStyle/>
          <a:p>
            <a:r>
              <a:rPr lang="en-US" sz="3600" dirty="0"/>
              <a:t>X12N Full Subcommittee -  winter 2024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8C9936-8D8E-A346-B45E-DD5FC4519C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79" y="3184687"/>
            <a:ext cx="3042235" cy="206436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800" dirty="0"/>
              <a:t>Tara Rose, Chair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Michelle Barry, Vice-Chair</a:t>
            </a:r>
          </a:p>
        </p:txBody>
      </p:sp>
    </p:spTree>
    <p:extLst>
      <p:ext uri="{BB962C8B-B14F-4D97-AF65-F5344CB8AC3E}">
        <p14:creationId xmlns:p14="http://schemas.microsoft.com/office/powerpoint/2010/main" val="21627002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07594-7099-534E-8541-8B97513D0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Disclaimer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CC9C3E5-138D-DD44-BE70-56926DB18D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presentation is for informational purposes only</a:t>
            </a:r>
          </a:p>
          <a:p>
            <a:r>
              <a:rPr lang="en-US" dirty="0"/>
              <a:t>This presentation is not intended to represent legal advice </a:t>
            </a:r>
          </a:p>
          <a:p>
            <a:r>
              <a:rPr lang="en-US" dirty="0"/>
              <a:t>The content is point-in-time information and is subject to revision </a:t>
            </a:r>
          </a:p>
          <a:p>
            <a:r>
              <a:rPr lang="en-US" dirty="0"/>
              <a:t>If you have questions regarding specific information, please send them to </a:t>
            </a:r>
            <a:r>
              <a:rPr lang="en-US" u="sng" dirty="0">
                <a:hlinkClick r:id="rId2"/>
              </a:rPr>
              <a:t>info@x12.org</a:t>
            </a:r>
            <a:r>
              <a:rPr lang="en-US" dirty="0"/>
              <a:t> </a:t>
            </a:r>
          </a:p>
          <a:p>
            <a:r>
              <a:rPr lang="en-US" dirty="0"/>
              <a:t>Visit </a:t>
            </a:r>
            <a:r>
              <a:rPr lang="en-US" u="sng" dirty="0">
                <a:hlinkClick r:id="rId3"/>
              </a:rPr>
              <a:t>www.x12.org</a:t>
            </a:r>
            <a:r>
              <a:rPr lang="en-US" dirty="0"/>
              <a:t> for additional details about X12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3811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707C85A-4E0B-44F4-B165-5529BDC92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116755"/>
            <a:ext cx="3894513" cy="1740745"/>
          </a:xfrm>
        </p:spPr>
        <p:txBody>
          <a:bodyPr/>
          <a:lstStyle/>
          <a:p>
            <a:r>
              <a:rPr lang="en-US" dirty="0"/>
              <a:t>X12N Agenda</a:t>
            </a:r>
            <a:br>
              <a:rPr lang="en-US" dirty="0"/>
            </a:br>
            <a:br>
              <a:rPr lang="en-US" dirty="0"/>
            </a:br>
            <a:r>
              <a:rPr lang="en-US" sz="2800" b="1" dirty="0"/>
              <a:t>Wednesday 1/24/2024</a:t>
            </a:r>
            <a:br>
              <a:rPr lang="en-US" sz="2800" b="1" dirty="0"/>
            </a:br>
            <a:r>
              <a:rPr lang="en-US" sz="2800" b="1" dirty="0"/>
              <a:t>10:00 to 11:00 A.M. PT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64283BE-7FEB-4191-8CFC-C6CD201D0C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Reconvene </a:t>
            </a:r>
          </a:p>
          <a:p>
            <a:r>
              <a:rPr lang="en-US" dirty="0"/>
              <a:t>MR Ballot</a:t>
            </a:r>
          </a:p>
          <a:p>
            <a:r>
              <a:rPr lang="en-US" dirty="0"/>
              <a:t>Recess the Session </a:t>
            </a:r>
          </a:p>
        </p:txBody>
      </p:sp>
    </p:spTree>
    <p:extLst>
      <p:ext uri="{BB962C8B-B14F-4D97-AF65-F5344CB8AC3E}">
        <p14:creationId xmlns:p14="http://schemas.microsoft.com/office/powerpoint/2010/main" val="1974225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F28BC-ECA9-255A-61FE-22A4CF7D6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MR Ballot: 291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5CA40E-5689-ECEF-5550-C2BF64C34D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53075" y="780787"/>
            <a:ext cx="6501089" cy="4926598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1800" dirty="0">
                <a:solidFill>
                  <a:srgbClr val="21212B"/>
                </a:solidFill>
                <a:latin typeface="+mn-lt"/>
              </a:rPr>
              <a:t>Implementation Guides</a:t>
            </a:r>
          </a:p>
          <a:p>
            <a:pPr lvl="1">
              <a:spcAft>
                <a:spcPts val="600"/>
              </a:spcAft>
            </a:pPr>
            <a:r>
              <a:rPr lang="en-US" sz="1300" dirty="0">
                <a:solidFill>
                  <a:srgbClr val="21212B"/>
                </a:solidFill>
              </a:rPr>
              <a:t>X332 – Health Care Eligibility/Benefit Inquiry and Information Response (270|271)</a:t>
            </a:r>
            <a:endParaRPr lang="en-US" sz="1300" dirty="0">
              <a:solidFill>
                <a:srgbClr val="21212B"/>
              </a:solidFill>
              <a:latin typeface="+mn-lt"/>
            </a:endParaRPr>
          </a:p>
          <a:p>
            <a:r>
              <a:rPr lang="en-US" sz="1800" dirty="0">
                <a:solidFill>
                  <a:srgbClr val="21212B"/>
                </a:solidFill>
                <a:latin typeface="+mn-lt"/>
              </a:rPr>
              <a:t>Work Group: X12N|TGB|WG1 – Benefit Information </a:t>
            </a:r>
          </a:p>
          <a:p>
            <a:r>
              <a:rPr lang="en-US" sz="1800" dirty="0">
                <a:solidFill>
                  <a:srgbClr val="21212B"/>
                </a:solidFill>
                <a:latin typeface="+mn-lt"/>
              </a:rPr>
              <a:t>Change: Implementation Guide Only</a:t>
            </a:r>
          </a:p>
          <a:p>
            <a:r>
              <a:rPr lang="en-US" sz="1800" dirty="0">
                <a:solidFill>
                  <a:srgbClr val="21212B"/>
                </a:solidFill>
                <a:latin typeface="+mn-lt"/>
              </a:rPr>
              <a:t>Summary: The Eligibility/Benefit transaction is not “patient” centric. This MR is to change “patient” to “subscriber” and “dependent”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solidFill>
                  <a:srgbClr val="21212B"/>
                </a:solidFill>
                <a:latin typeface="+mn-lt"/>
              </a:rPr>
              <a:t>Resolution:</a:t>
            </a:r>
          </a:p>
          <a:p>
            <a:pPr lvl="1">
              <a:spcAft>
                <a:spcPts val="600"/>
              </a:spcAft>
            </a:pPr>
            <a:r>
              <a:rPr lang="en-US" sz="1600" dirty="0"/>
              <a:t>Change “patient” to “subscriber” in the 2100C? loops in the 270/271</a:t>
            </a:r>
          </a:p>
          <a:p>
            <a:pPr lvl="1">
              <a:spcAft>
                <a:spcPts val="600"/>
              </a:spcAft>
            </a:pPr>
            <a:r>
              <a:rPr lang="en-US" sz="1600" dirty="0"/>
              <a:t>Change “patient” to “dependent” in the 2100D? Loops in the 270/271</a:t>
            </a:r>
          </a:p>
          <a:p>
            <a:pPr lvl="1"/>
            <a:r>
              <a:rPr lang="en-US" sz="1800" dirty="0"/>
              <a:t>IA 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0CEEF2C9-A27C-C792-88B6-500ACF6C2D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164368"/>
              </p:ext>
            </p:extLst>
          </p:nvPr>
        </p:nvGraphicFramePr>
        <p:xfrm>
          <a:off x="7044979" y="5598339"/>
          <a:ext cx="914400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showAsIcon="1" r:id="rId3" imgW="914597" imgH="806406" progId="Excel.Sheet.12">
                  <p:embed/>
                </p:oleObj>
              </mc:Choice>
              <mc:Fallback>
                <p:oleObj name="Worksheet" showAsIcon="1" r:id="rId3" imgW="914597" imgH="806406" progId="Excel.Sheet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0CEEF2C9-A27C-C792-88B6-500ACF6C2D3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044979" y="5598339"/>
                        <a:ext cx="914400" cy="806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615046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F28BC-ECA9-255A-61FE-22A4CF7D6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MR Ballot: 432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5CA40E-5689-ECEF-5550-C2BF64C34D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>
                <a:solidFill>
                  <a:srgbClr val="21212B"/>
                </a:solidFill>
                <a:latin typeface="+mn-lt"/>
              </a:rPr>
              <a:t>Implementation Guides</a:t>
            </a:r>
          </a:p>
          <a:p>
            <a:pPr lvl="1">
              <a:spcAft>
                <a:spcPts val="600"/>
              </a:spcAft>
            </a:pPr>
            <a:r>
              <a:rPr lang="en-US" sz="1500" dirty="0">
                <a:solidFill>
                  <a:srgbClr val="21212B"/>
                </a:solidFill>
              </a:rPr>
              <a:t>X323 – </a:t>
            </a:r>
            <a:r>
              <a:rPr lang="en-US" sz="1600" dirty="0">
                <a:solidFill>
                  <a:srgbClr val="21212B"/>
                </a:solidFill>
              </a:rPr>
              <a:t>Health Care Eligibility/Benefit Inquiry and Information Response (270/271)</a:t>
            </a:r>
            <a:endParaRPr lang="en-US" sz="1500" dirty="0">
              <a:solidFill>
                <a:srgbClr val="21212B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21212B"/>
                </a:solidFill>
                <a:latin typeface="+mn-lt"/>
              </a:rPr>
              <a:t>Workgroup: X12N|TGB|WG1 – Benefit Information</a:t>
            </a:r>
          </a:p>
          <a:p>
            <a:r>
              <a:rPr lang="en-US" sz="2000" dirty="0">
                <a:solidFill>
                  <a:srgbClr val="21212B"/>
                </a:solidFill>
                <a:latin typeface="+mn-lt"/>
              </a:rPr>
              <a:t>Change: Implementation Guide Only</a:t>
            </a:r>
          </a:p>
          <a:p>
            <a:r>
              <a:rPr lang="en-US" sz="2000" dirty="0">
                <a:solidFill>
                  <a:srgbClr val="21212B"/>
                </a:solidFill>
                <a:latin typeface="+mn-lt"/>
              </a:rPr>
              <a:t>Summary: Remove various segment notes in the 270/271 in multiple segments.</a:t>
            </a:r>
          </a:p>
          <a:p>
            <a:r>
              <a:rPr lang="en-US" sz="2000" dirty="0">
                <a:solidFill>
                  <a:srgbClr val="21212B"/>
                </a:solidFill>
                <a:latin typeface="+mn-lt"/>
              </a:rPr>
              <a:t>Resolution:</a:t>
            </a:r>
          </a:p>
          <a:p>
            <a:pPr lvl="1"/>
            <a:r>
              <a:rPr lang="en-US" sz="1500" dirty="0">
                <a:solidFill>
                  <a:srgbClr val="21212B"/>
                </a:solidFill>
              </a:rPr>
              <a:t>IA </a:t>
            </a:r>
            <a:endParaRPr lang="en-US" sz="1500" dirty="0">
              <a:solidFill>
                <a:srgbClr val="21212B"/>
              </a:solidFill>
              <a:latin typeface="+mn-lt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21212B"/>
                </a:solidFill>
                <a:latin typeface="+mn-lt"/>
              </a:rPr>
              <a:t>	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BD3251F4-CAD3-11E3-F4C8-ED6D51D072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3788683"/>
              </p:ext>
            </p:extLst>
          </p:nvPr>
        </p:nvGraphicFramePr>
        <p:xfrm>
          <a:off x="7321603" y="5338020"/>
          <a:ext cx="914400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showAsIcon="1" r:id="rId2" imgW="914597" imgH="806406" progId="Excel.Sheet.12">
                  <p:embed/>
                </p:oleObj>
              </mc:Choice>
              <mc:Fallback>
                <p:oleObj name="Worksheet" showAsIcon="1" r:id="rId2" imgW="914597" imgH="806406" progId="Excel.Sheet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BD3251F4-CAD3-11E3-F4C8-ED6D51D072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321603" y="5338020"/>
                        <a:ext cx="914400" cy="806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730384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C6445C1-60B7-418F-BCAC-D03F7F721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X12 - General Session Updates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994549-4981-460E-8C53-0C59EF2B0D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/>
              <a:t>140 people registered for standing</a:t>
            </a:r>
          </a:p>
          <a:p>
            <a:r>
              <a:rPr lang="en-US" sz="1800" dirty="0"/>
              <a:t>X12 recommendations made to NCVHS discussed during the NCVHS hearing on January 18</a:t>
            </a:r>
            <a:endParaRPr lang="en-US" sz="1600" dirty="0"/>
          </a:p>
          <a:p>
            <a:pPr lvl="1"/>
            <a:r>
              <a:rPr lang="en-US" sz="1600" dirty="0"/>
              <a:t>Second set of recommendations delayed based on feedback from the first set</a:t>
            </a:r>
          </a:p>
          <a:p>
            <a:r>
              <a:rPr lang="en-US" sz="1800" dirty="0"/>
              <a:t>If you are staying here at the Westin and booked your room outside the X12 room block, stop by Registration and let us know</a:t>
            </a:r>
          </a:p>
          <a:p>
            <a:r>
              <a:rPr lang="en-US" sz="1800" dirty="0"/>
              <a:t>In the spotlight – X12J</a:t>
            </a:r>
          </a:p>
          <a:p>
            <a:r>
              <a:rPr lang="en-US" sz="1800" dirty="0"/>
              <a:t>The presentation is posted on X12.org|members</a:t>
            </a:r>
          </a:p>
        </p:txBody>
      </p:sp>
    </p:spTree>
    <p:extLst>
      <p:ext uri="{BB962C8B-B14F-4D97-AF65-F5344CB8AC3E}">
        <p14:creationId xmlns:p14="http://schemas.microsoft.com/office/powerpoint/2010/main" val="24360071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CD313A89-A729-1E48-98F3-43E6380E5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116755"/>
            <a:ext cx="4234158" cy="1524379"/>
          </a:xfrm>
        </p:spPr>
        <p:txBody>
          <a:bodyPr/>
          <a:lstStyle/>
          <a:p>
            <a:r>
              <a:rPr lang="en-US" dirty="0"/>
              <a:t>X12N Organizational Structure – effective 2|1</a:t>
            </a:r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B2DABAD1-4041-8872-58FB-AE26846DFA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2585" y="1087806"/>
            <a:ext cx="1828800" cy="457200"/>
          </a:xfrm>
          <a:prstGeom prst="rect">
            <a:avLst/>
          </a:prstGeom>
          <a:solidFill>
            <a:srgbClr val="7030A0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X12N Subcommittee Chair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9454F731-B729-8F27-FF86-665372D020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5065" y="1543419"/>
            <a:ext cx="2057400" cy="227012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Insurance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5AED7385-FD4D-7BB7-ED3F-E70B143FC3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115" y="1775194"/>
            <a:ext cx="914400" cy="455612"/>
          </a:xfrm>
          <a:prstGeom prst="rect">
            <a:avLst/>
          </a:prstGeom>
          <a:solidFill>
            <a:srgbClr val="0070C0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Secretary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5494666-8BC3-8CB5-9CCF-DBF8A20C0610}"/>
              </a:ext>
            </a:extLst>
          </p:cNvPr>
          <p:cNvCxnSpPr/>
          <p:nvPr/>
        </p:nvCxnSpPr>
        <p:spPr>
          <a:xfrm>
            <a:off x="8706434" y="1318311"/>
            <a:ext cx="693420" cy="0"/>
          </a:xfrm>
          <a:prstGeom prst="straightConnector1">
            <a:avLst/>
          </a:prstGeom>
          <a:ln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0858C05-8262-1740-5B04-C765B49FEC7C}"/>
              </a:ext>
            </a:extLst>
          </p:cNvPr>
          <p:cNvCxnSpPr/>
          <p:nvPr/>
        </p:nvCxnSpPr>
        <p:spPr>
          <a:xfrm>
            <a:off x="9399854" y="1316406"/>
            <a:ext cx="0" cy="4540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 Box 6">
            <a:extLst>
              <a:ext uri="{FF2B5EF4-FFF2-40B4-BE49-F238E27FC236}">
                <a16:creationId xmlns:a16="http://schemas.microsoft.com/office/drawing/2014/main" id="{49D0CF38-CA5D-49D3-EBBE-63B4D2C242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5369" y="1781431"/>
            <a:ext cx="914400" cy="455613"/>
          </a:xfrm>
          <a:prstGeom prst="rect">
            <a:avLst/>
          </a:prstGeom>
          <a:solidFill>
            <a:srgbClr val="0070C0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Vice-Chair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8F29270-B6BD-43FB-0796-9BAE803AED9D}"/>
              </a:ext>
            </a:extLst>
          </p:cNvPr>
          <p:cNvCxnSpPr/>
          <p:nvPr/>
        </p:nvCxnSpPr>
        <p:spPr>
          <a:xfrm>
            <a:off x="7123362" y="1772336"/>
            <a:ext cx="693420" cy="0"/>
          </a:xfrm>
          <a:prstGeom prst="straightConnector1">
            <a:avLst/>
          </a:prstGeom>
          <a:ln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 Box 9">
            <a:extLst>
              <a:ext uri="{FF2B5EF4-FFF2-40B4-BE49-F238E27FC236}">
                <a16:creationId xmlns:a16="http://schemas.microsoft.com/office/drawing/2014/main" id="{F072C9E4-5137-2C2F-A3B9-C81B10472A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4211" y="2549611"/>
            <a:ext cx="682625" cy="457200"/>
          </a:xfrm>
          <a:prstGeom prst="rect">
            <a:avLst/>
          </a:prstGeom>
          <a:solidFill>
            <a:srgbClr val="8EAADB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MRC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 Box 10">
            <a:extLst>
              <a:ext uri="{FF2B5EF4-FFF2-40B4-BE49-F238E27FC236}">
                <a16:creationId xmlns:a16="http://schemas.microsoft.com/office/drawing/2014/main" id="{A64CFAD5-3403-79E8-EC89-46E14616E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1678" y="3006811"/>
            <a:ext cx="915987" cy="227013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MR Coordinator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Text Box 11">
            <a:extLst>
              <a:ext uri="{FF2B5EF4-FFF2-40B4-BE49-F238E27FC236}">
                <a16:creationId xmlns:a16="http://schemas.microsoft.com/office/drawing/2014/main" id="{D5C7E97C-2D17-2BFB-1B11-76E2097B7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398" y="2552786"/>
            <a:ext cx="682625" cy="457200"/>
          </a:xfrm>
          <a:prstGeom prst="rect">
            <a:avLst/>
          </a:prstGeom>
          <a:solidFill>
            <a:srgbClr val="8EAADB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TGB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 Box 12">
            <a:extLst>
              <a:ext uri="{FF2B5EF4-FFF2-40B4-BE49-F238E27FC236}">
                <a16:creationId xmlns:a16="http://schemas.microsoft.com/office/drawing/2014/main" id="{92819CA1-E0E0-3FEB-6B2B-F41DAD4EC7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3278" y="3006811"/>
            <a:ext cx="915987" cy="227013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Business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" name="Text Box 13">
            <a:extLst>
              <a:ext uri="{FF2B5EF4-FFF2-40B4-BE49-F238E27FC236}">
                <a16:creationId xmlns:a16="http://schemas.microsoft.com/office/drawing/2014/main" id="{95C0FC96-3656-BC3A-2E95-970DC0F4E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5823" y="2552786"/>
            <a:ext cx="682625" cy="457200"/>
          </a:xfrm>
          <a:prstGeom prst="rect">
            <a:avLst/>
          </a:prstGeom>
          <a:solidFill>
            <a:srgbClr val="8EAADB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TGC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7" name="Text Box 14">
            <a:extLst>
              <a:ext uri="{FF2B5EF4-FFF2-40B4-BE49-F238E27FC236}">
                <a16:creationId xmlns:a16="http://schemas.microsoft.com/office/drawing/2014/main" id="{126E98E8-29A1-CB5B-D55E-FD8BDCDCA0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3290" y="3006811"/>
            <a:ext cx="915988" cy="227013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Coordination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8" name="Text Box 16">
            <a:extLst>
              <a:ext uri="{FF2B5EF4-FFF2-40B4-BE49-F238E27FC236}">
                <a16:creationId xmlns:a16="http://schemas.microsoft.com/office/drawing/2014/main" id="{B2CFBDA5-56AA-D0AD-AEE1-C31AE201A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9011" y="2552786"/>
            <a:ext cx="682625" cy="457200"/>
          </a:xfrm>
          <a:prstGeom prst="rect">
            <a:avLst/>
          </a:prstGeom>
          <a:solidFill>
            <a:srgbClr val="8EAADB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TGH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Text Box 17">
            <a:extLst>
              <a:ext uri="{FF2B5EF4-FFF2-40B4-BE49-F238E27FC236}">
                <a16:creationId xmlns:a16="http://schemas.microsoft.com/office/drawing/2014/main" id="{4558C5B3-F77D-4522-789A-3CAF7C29F3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0128" y="3006811"/>
            <a:ext cx="915987" cy="227013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Harmonization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" name="Text Box 18">
            <a:extLst>
              <a:ext uri="{FF2B5EF4-FFF2-40B4-BE49-F238E27FC236}">
                <a16:creationId xmlns:a16="http://schemas.microsoft.com/office/drawing/2014/main" id="{2D672A83-CA35-5DE6-7AAE-5DA46A3081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0611" y="2552786"/>
            <a:ext cx="682625" cy="457200"/>
          </a:xfrm>
          <a:prstGeom prst="rect">
            <a:avLst/>
          </a:prstGeom>
          <a:solidFill>
            <a:srgbClr val="8EAADB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Liaisons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1" name="Text Box 20">
            <a:extLst>
              <a:ext uri="{FF2B5EF4-FFF2-40B4-BE49-F238E27FC236}">
                <a16:creationId xmlns:a16="http://schemas.microsoft.com/office/drawing/2014/main" id="{BCDEF956-5A59-BE83-2A1B-82009396DE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85386" y="2552786"/>
            <a:ext cx="682625" cy="457200"/>
          </a:xfrm>
          <a:prstGeom prst="rect">
            <a:avLst/>
          </a:prstGeom>
          <a:solidFill>
            <a:srgbClr val="8EAADB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PRB and TAS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Text Box 21">
            <a:extLst>
              <a:ext uri="{FF2B5EF4-FFF2-40B4-BE49-F238E27FC236}">
                <a16:creationId xmlns:a16="http://schemas.microsoft.com/office/drawing/2014/main" id="{FEFA7E27-697A-6FAE-E706-0DB1C71B4A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4915" y="3006811"/>
            <a:ext cx="915988" cy="227013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Representatives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1BF67F8-FA5F-C53E-4FD4-825B0840A81F}"/>
              </a:ext>
            </a:extLst>
          </p:cNvPr>
          <p:cNvCxnSpPr/>
          <p:nvPr/>
        </p:nvCxnSpPr>
        <p:spPr>
          <a:xfrm>
            <a:off x="4367497" y="2442914"/>
            <a:ext cx="6861810" cy="0"/>
          </a:xfrm>
          <a:prstGeom prst="straightConnector1">
            <a:avLst/>
          </a:prstGeom>
          <a:ln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7F2EB96-4BF7-0471-259A-46A302A4E922}"/>
              </a:ext>
            </a:extLst>
          </p:cNvPr>
          <p:cNvCxnSpPr/>
          <p:nvPr/>
        </p:nvCxnSpPr>
        <p:spPr>
          <a:xfrm>
            <a:off x="4370037" y="2442914"/>
            <a:ext cx="0" cy="1130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2AE36589-9A61-B487-A2C2-FBD654DCC685}"/>
              </a:ext>
            </a:extLst>
          </p:cNvPr>
          <p:cNvCxnSpPr/>
          <p:nvPr/>
        </p:nvCxnSpPr>
        <p:spPr>
          <a:xfrm>
            <a:off x="5743542" y="2441644"/>
            <a:ext cx="0" cy="1130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C0110C13-CE17-B7C8-DA63-40F7D2F06676}"/>
              </a:ext>
            </a:extLst>
          </p:cNvPr>
          <p:cNvCxnSpPr/>
          <p:nvPr/>
        </p:nvCxnSpPr>
        <p:spPr>
          <a:xfrm>
            <a:off x="7114507" y="2444819"/>
            <a:ext cx="0" cy="1130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2E29551C-4C7E-F158-CD73-6E12084D73D4}"/>
              </a:ext>
            </a:extLst>
          </p:cNvPr>
          <p:cNvCxnSpPr>
            <a:cxnSpLocks/>
          </p:cNvCxnSpPr>
          <p:nvPr/>
        </p:nvCxnSpPr>
        <p:spPr>
          <a:xfrm>
            <a:off x="7818533" y="1772336"/>
            <a:ext cx="0" cy="6826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D581DCF0-3649-93BA-C775-F6368BAFD8F6}"/>
              </a:ext>
            </a:extLst>
          </p:cNvPr>
          <p:cNvCxnSpPr/>
          <p:nvPr/>
        </p:nvCxnSpPr>
        <p:spPr>
          <a:xfrm>
            <a:off x="9857072" y="2441009"/>
            <a:ext cx="0" cy="1130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30F9695-CA96-849A-7207-385A34E3AEB1}"/>
              </a:ext>
            </a:extLst>
          </p:cNvPr>
          <p:cNvCxnSpPr/>
          <p:nvPr/>
        </p:nvCxnSpPr>
        <p:spPr>
          <a:xfrm>
            <a:off x="11229307" y="2444819"/>
            <a:ext cx="0" cy="1130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F98E2582-145F-74CD-B570-0F64CC27F06A}"/>
              </a:ext>
            </a:extLst>
          </p:cNvPr>
          <p:cNvCxnSpPr/>
          <p:nvPr/>
        </p:nvCxnSpPr>
        <p:spPr>
          <a:xfrm>
            <a:off x="6199165" y="1316406"/>
            <a:ext cx="693420" cy="0"/>
          </a:xfrm>
          <a:prstGeom prst="straightConnector1">
            <a:avLst/>
          </a:prstGeom>
          <a:ln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743BB29-525F-35FD-4969-907371DCD5E3}"/>
              </a:ext>
            </a:extLst>
          </p:cNvPr>
          <p:cNvCxnSpPr/>
          <p:nvPr/>
        </p:nvCxnSpPr>
        <p:spPr>
          <a:xfrm>
            <a:off x="6196625" y="1314501"/>
            <a:ext cx="0" cy="4540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Text Box 30">
            <a:extLst>
              <a:ext uri="{FF2B5EF4-FFF2-40B4-BE49-F238E27FC236}">
                <a16:creationId xmlns:a16="http://schemas.microsoft.com/office/drawing/2014/main" id="{E10E33AF-7AD8-D302-5337-19CEF10EBF6B}"/>
              </a:ext>
            </a:extLst>
          </p:cNvPr>
          <p:cNvSpPr txBox="1"/>
          <p:nvPr/>
        </p:nvSpPr>
        <p:spPr>
          <a:xfrm>
            <a:off x="4024211" y="3374857"/>
            <a:ext cx="679450" cy="45593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 Delegates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7" name="Text Box 31">
            <a:extLst>
              <a:ext uri="{FF2B5EF4-FFF2-40B4-BE49-F238E27FC236}">
                <a16:creationId xmlns:a16="http://schemas.microsoft.com/office/drawing/2014/main" id="{F3E3D50F-9858-3CF8-A35E-5EA139607CAB}"/>
              </a:ext>
            </a:extLst>
          </p:cNvPr>
          <p:cNvSpPr txBox="1"/>
          <p:nvPr/>
        </p:nvSpPr>
        <p:spPr>
          <a:xfrm>
            <a:off x="4023576" y="3945722"/>
            <a:ext cx="679450" cy="45593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MR Development Groups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A69356F9-17FE-19C8-444A-95A43E28157D}"/>
              </a:ext>
            </a:extLst>
          </p:cNvPr>
          <p:cNvCxnSpPr/>
          <p:nvPr/>
        </p:nvCxnSpPr>
        <p:spPr>
          <a:xfrm>
            <a:off x="3794976" y="3602822"/>
            <a:ext cx="2286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FD106217-3464-02F1-5295-4588127118E5}"/>
              </a:ext>
            </a:extLst>
          </p:cNvPr>
          <p:cNvCxnSpPr/>
          <p:nvPr/>
        </p:nvCxnSpPr>
        <p:spPr>
          <a:xfrm>
            <a:off x="3794341" y="4173052"/>
            <a:ext cx="2286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A3847FF3-29EA-1A85-F8CD-8B28A20174F2}"/>
              </a:ext>
            </a:extLst>
          </p:cNvPr>
          <p:cNvCxnSpPr/>
          <p:nvPr/>
        </p:nvCxnSpPr>
        <p:spPr>
          <a:xfrm flipH="1">
            <a:off x="3796881" y="2802722"/>
            <a:ext cx="22669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AB7FA5A6-8505-C03F-0005-94D743A2FE97}"/>
              </a:ext>
            </a:extLst>
          </p:cNvPr>
          <p:cNvCxnSpPr/>
          <p:nvPr/>
        </p:nvCxnSpPr>
        <p:spPr>
          <a:xfrm>
            <a:off x="3796881" y="2803992"/>
            <a:ext cx="0" cy="136969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Text Box 37">
            <a:extLst>
              <a:ext uri="{FF2B5EF4-FFF2-40B4-BE49-F238E27FC236}">
                <a16:creationId xmlns:a16="http://schemas.microsoft.com/office/drawing/2014/main" id="{1C20D1CB-2501-039B-CCE1-A3757D7C68CC}"/>
              </a:ext>
            </a:extLst>
          </p:cNvPr>
          <p:cNvSpPr txBox="1"/>
          <p:nvPr/>
        </p:nvSpPr>
        <p:spPr>
          <a:xfrm>
            <a:off x="5041774" y="3391951"/>
            <a:ext cx="687069" cy="45593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WG1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Benefit Information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3" name="Text Box 38">
            <a:extLst>
              <a:ext uri="{FF2B5EF4-FFF2-40B4-BE49-F238E27FC236}">
                <a16:creationId xmlns:a16="http://schemas.microsoft.com/office/drawing/2014/main" id="{DDC945AE-0347-A762-D195-A2296C4D6ADB}"/>
              </a:ext>
            </a:extLst>
          </p:cNvPr>
          <p:cNvSpPr txBox="1"/>
          <p:nvPr/>
        </p:nvSpPr>
        <p:spPr>
          <a:xfrm>
            <a:off x="5041775" y="3962816"/>
            <a:ext cx="678146" cy="45593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WG3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Payment Information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A1883D27-FAAC-EB74-93DC-BC4B0B656A20}"/>
              </a:ext>
            </a:extLst>
          </p:cNvPr>
          <p:cNvCxnSpPr/>
          <p:nvPr/>
        </p:nvCxnSpPr>
        <p:spPr>
          <a:xfrm>
            <a:off x="4931920" y="3621186"/>
            <a:ext cx="11620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920C5241-F8DE-703F-4577-5EBA1CA4E605}"/>
              </a:ext>
            </a:extLst>
          </p:cNvPr>
          <p:cNvCxnSpPr/>
          <p:nvPr/>
        </p:nvCxnSpPr>
        <p:spPr>
          <a:xfrm flipV="1">
            <a:off x="4931920" y="4192051"/>
            <a:ext cx="116205" cy="12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2BA3D758-A83C-5080-6DF7-14403545E854}"/>
              </a:ext>
            </a:extLst>
          </p:cNvPr>
          <p:cNvCxnSpPr/>
          <p:nvPr/>
        </p:nvCxnSpPr>
        <p:spPr>
          <a:xfrm flipH="1">
            <a:off x="4931920" y="2821086"/>
            <a:ext cx="45910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D305A4F8-2336-66DE-1227-D06676BA686D}"/>
              </a:ext>
            </a:extLst>
          </p:cNvPr>
          <p:cNvCxnSpPr/>
          <p:nvPr/>
        </p:nvCxnSpPr>
        <p:spPr>
          <a:xfrm>
            <a:off x="4931920" y="2821086"/>
            <a:ext cx="0" cy="308419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8" name="Text Box 43">
            <a:extLst>
              <a:ext uri="{FF2B5EF4-FFF2-40B4-BE49-F238E27FC236}">
                <a16:creationId xmlns:a16="http://schemas.microsoft.com/office/drawing/2014/main" id="{A822E208-AF58-AF13-03EC-5795BF02B49B}"/>
              </a:ext>
            </a:extLst>
          </p:cNvPr>
          <p:cNvSpPr txBox="1"/>
          <p:nvPr/>
        </p:nvSpPr>
        <p:spPr>
          <a:xfrm>
            <a:off x="5036060" y="4533046"/>
            <a:ext cx="678146" cy="45593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WG7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P&amp;C Policy Administration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9" name="Text Box 44">
            <a:extLst>
              <a:ext uri="{FF2B5EF4-FFF2-40B4-BE49-F238E27FC236}">
                <a16:creationId xmlns:a16="http://schemas.microsoft.com/office/drawing/2014/main" id="{FB468983-9340-A958-F18B-F683D7D3B261}"/>
              </a:ext>
            </a:extLst>
          </p:cNvPr>
          <p:cNvSpPr txBox="1"/>
          <p:nvPr/>
        </p:nvSpPr>
        <p:spPr>
          <a:xfrm>
            <a:off x="5036060" y="5103911"/>
            <a:ext cx="678146" cy="45593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WG15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Provider Information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21C85A45-9CA8-252B-BE21-737E182DA4C3}"/>
              </a:ext>
            </a:extLst>
          </p:cNvPr>
          <p:cNvCxnSpPr/>
          <p:nvPr/>
        </p:nvCxnSpPr>
        <p:spPr>
          <a:xfrm>
            <a:off x="4931920" y="4762281"/>
            <a:ext cx="11049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AA06F971-3E9F-EB00-399B-27829A2B9A0C}"/>
              </a:ext>
            </a:extLst>
          </p:cNvPr>
          <p:cNvCxnSpPr/>
          <p:nvPr/>
        </p:nvCxnSpPr>
        <p:spPr>
          <a:xfrm>
            <a:off x="4931920" y="5333781"/>
            <a:ext cx="11176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" name="Text Box 47">
            <a:extLst>
              <a:ext uri="{FF2B5EF4-FFF2-40B4-BE49-F238E27FC236}">
                <a16:creationId xmlns:a16="http://schemas.microsoft.com/office/drawing/2014/main" id="{DF417B0B-C117-FC7B-B507-69995B41C691}"/>
              </a:ext>
            </a:extLst>
          </p:cNvPr>
          <p:cNvSpPr txBox="1"/>
          <p:nvPr/>
        </p:nvSpPr>
        <p:spPr>
          <a:xfrm>
            <a:off x="5036060" y="5680491"/>
            <a:ext cx="678146" cy="45593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WG15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Provider Information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8D955452-B69F-97B3-A6ED-64C6B73B4A51}"/>
              </a:ext>
            </a:extLst>
          </p:cNvPr>
          <p:cNvCxnSpPr/>
          <p:nvPr/>
        </p:nvCxnSpPr>
        <p:spPr>
          <a:xfrm>
            <a:off x="4932555" y="5905916"/>
            <a:ext cx="11176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4" name="Text Box 49">
            <a:extLst>
              <a:ext uri="{FF2B5EF4-FFF2-40B4-BE49-F238E27FC236}">
                <a16:creationId xmlns:a16="http://schemas.microsoft.com/office/drawing/2014/main" id="{AC0B2C90-9837-1C5B-1AA4-99EED0992891}"/>
              </a:ext>
            </a:extLst>
          </p:cNvPr>
          <p:cNvSpPr txBox="1"/>
          <p:nvPr/>
        </p:nvSpPr>
        <p:spPr>
          <a:xfrm>
            <a:off x="5799438" y="3391951"/>
            <a:ext cx="619652" cy="45593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WG2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Claims and Attachments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5" name="Text Box 50">
            <a:extLst>
              <a:ext uri="{FF2B5EF4-FFF2-40B4-BE49-F238E27FC236}">
                <a16:creationId xmlns:a16="http://schemas.microsoft.com/office/drawing/2014/main" id="{817E0E07-C544-C6B9-3BD1-FA489B52F519}"/>
              </a:ext>
            </a:extLst>
          </p:cNvPr>
          <p:cNvSpPr txBox="1"/>
          <p:nvPr/>
        </p:nvSpPr>
        <p:spPr>
          <a:xfrm>
            <a:off x="5799438" y="3962816"/>
            <a:ext cx="619652" cy="45593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WG5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Payment Information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6" name="Text Box 51">
            <a:extLst>
              <a:ext uri="{FF2B5EF4-FFF2-40B4-BE49-F238E27FC236}">
                <a16:creationId xmlns:a16="http://schemas.microsoft.com/office/drawing/2014/main" id="{04059DDA-EA7A-B642-A4FA-276406CD7843}"/>
              </a:ext>
            </a:extLst>
          </p:cNvPr>
          <p:cNvSpPr txBox="1"/>
          <p:nvPr/>
        </p:nvSpPr>
        <p:spPr>
          <a:xfrm>
            <a:off x="5793723" y="4533046"/>
            <a:ext cx="619652" cy="45593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WG10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Services Review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7" name="Text Box 52">
            <a:extLst>
              <a:ext uri="{FF2B5EF4-FFF2-40B4-BE49-F238E27FC236}">
                <a16:creationId xmlns:a16="http://schemas.microsoft.com/office/drawing/2014/main" id="{0BFD14AD-186D-080C-964E-90042433A533}"/>
              </a:ext>
            </a:extLst>
          </p:cNvPr>
          <p:cNvSpPr txBox="1"/>
          <p:nvPr/>
        </p:nvSpPr>
        <p:spPr>
          <a:xfrm>
            <a:off x="5793723" y="5103911"/>
            <a:ext cx="619652" cy="45593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WG16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Enrollment Payment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7107A509-0DDC-381F-7D0B-4480CDB8EE34}"/>
              </a:ext>
            </a:extLst>
          </p:cNvPr>
          <p:cNvCxnSpPr>
            <a:cxnSpLocks/>
          </p:cNvCxnSpPr>
          <p:nvPr/>
        </p:nvCxnSpPr>
        <p:spPr>
          <a:xfrm>
            <a:off x="6529399" y="2813483"/>
            <a:ext cx="0" cy="306771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062328A9-F882-A2EB-5AE8-A401AD697CDE}"/>
              </a:ext>
            </a:extLst>
          </p:cNvPr>
          <p:cNvCxnSpPr/>
          <p:nvPr/>
        </p:nvCxnSpPr>
        <p:spPr>
          <a:xfrm flipH="1">
            <a:off x="6067935" y="2819816"/>
            <a:ext cx="45910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0D998258-1C3F-2582-3E54-3A79E37F27CF}"/>
              </a:ext>
            </a:extLst>
          </p:cNvPr>
          <p:cNvCxnSpPr/>
          <p:nvPr/>
        </p:nvCxnSpPr>
        <p:spPr>
          <a:xfrm flipH="1">
            <a:off x="6414645" y="3621186"/>
            <a:ext cx="11176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D765B28C-2CCC-0484-B1C9-A1F36C8CD63D}"/>
              </a:ext>
            </a:extLst>
          </p:cNvPr>
          <p:cNvCxnSpPr/>
          <p:nvPr/>
        </p:nvCxnSpPr>
        <p:spPr>
          <a:xfrm flipH="1">
            <a:off x="6419090" y="4189511"/>
            <a:ext cx="11176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34936FD4-B97F-B75F-B99D-B49F9FBE3669}"/>
              </a:ext>
            </a:extLst>
          </p:cNvPr>
          <p:cNvCxnSpPr/>
          <p:nvPr/>
        </p:nvCxnSpPr>
        <p:spPr>
          <a:xfrm flipH="1">
            <a:off x="6418455" y="4761646"/>
            <a:ext cx="11176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19F894C0-A5A3-C19A-92FA-8178FC68F602}"/>
              </a:ext>
            </a:extLst>
          </p:cNvPr>
          <p:cNvCxnSpPr/>
          <p:nvPr/>
        </p:nvCxnSpPr>
        <p:spPr>
          <a:xfrm flipH="1">
            <a:off x="6418455" y="5335051"/>
            <a:ext cx="11176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4" name="Text Box 53">
            <a:extLst>
              <a:ext uri="{FF2B5EF4-FFF2-40B4-BE49-F238E27FC236}">
                <a16:creationId xmlns:a16="http://schemas.microsoft.com/office/drawing/2014/main" id="{D777028C-E08D-2768-EBFC-91B16743EDFC}"/>
              </a:ext>
            </a:extLst>
          </p:cNvPr>
          <p:cNvSpPr txBox="1"/>
          <p:nvPr/>
        </p:nvSpPr>
        <p:spPr>
          <a:xfrm>
            <a:off x="5799438" y="5680491"/>
            <a:ext cx="619652" cy="45593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WG23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EDI</a:t>
            </a:r>
            <a:br>
              <a:rPr lang="en-US" sz="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Acknowl.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34D024A4-7A95-C6DA-0166-034644614BCB}"/>
              </a:ext>
            </a:extLst>
          </p:cNvPr>
          <p:cNvCxnSpPr/>
          <p:nvPr/>
        </p:nvCxnSpPr>
        <p:spPr>
          <a:xfrm flipH="1">
            <a:off x="6421610" y="5881202"/>
            <a:ext cx="11176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6" name="Text Box 61">
            <a:extLst>
              <a:ext uri="{FF2B5EF4-FFF2-40B4-BE49-F238E27FC236}">
                <a16:creationId xmlns:a16="http://schemas.microsoft.com/office/drawing/2014/main" id="{26168453-07F8-FB44-5F4F-8F551AE67560}"/>
              </a:ext>
            </a:extLst>
          </p:cNvPr>
          <p:cNvSpPr txBox="1"/>
          <p:nvPr/>
        </p:nvSpPr>
        <p:spPr>
          <a:xfrm>
            <a:off x="6775065" y="3394251"/>
            <a:ext cx="683260" cy="45593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WG2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Request for Information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7" name="Text Box 62">
            <a:extLst>
              <a:ext uri="{FF2B5EF4-FFF2-40B4-BE49-F238E27FC236}">
                <a16:creationId xmlns:a16="http://schemas.microsoft.com/office/drawing/2014/main" id="{0D8089C1-1C54-3AE7-F584-7A9C59FBDE2A}"/>
              </a:ext>
            </a:extLst>
          </p:cNvPr>
          <p:cNvSpPr txBox="1"/>
          <p:nvPr/>
        </p:nvSpPr>
        <p:spPr>
          <a:xfrm>
            <a:off x="6769350" y="3965751"/>
            <a:ext cx="687070" cy="45593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WG3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Document-ation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8" name="Text Box 63">
            <a:extLst>
              <a:ext uri="{FF2B5EF4-FFF2-40B4-BE49-F238E27FC236}">
                <a16:creationId xmlns:a16="http://schemas.microsoft.com/office/drawing/2014/main" id="{BBD02AF1-2618-122A-576E-7F5A4A7E9013}"/>
              </a:ext>
            </a:extLst>
          </p:cNvPr>
          <p:cNvSpPr txBox="1"/>
          <p:nvPr/>
        </p:nvSpPr>
        <p:spPr>
          <a:xfrm>
            <a:off x="6769350" y="4535981"/>
            <a:ext cx="690245" cy="45593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WG8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Regulatory Advisory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BCA57061-C18B-BCBB-247C-D6C18D42853E}"/>
              </a:ext>
            </a:extLst>
          </p:cNvPr>
          <p:cNvCxnSpPr/>
          <p:nvPr/>
        </p:nvCxnSpPr>
        <p:spPr>
          <a:xfrm>
            <a:off x="7683750" y="2824021"/>
            <a:ext cx="0" cy="194183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2543CB34-4E8B-2E7C-6670-B4539182358D}"/>
              </a:ext>
            </a:extLst>
          </p:cNvPr>
          <p:cNvCxnSpPr/>
          <p:nvPr/>
        </p:nvCxnSpPr>
        <p:spPr>
          <a:xfrm flipH="1">
            <a:off x="7458325" y="2824021"/>
            <a:ext cx="22479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D5B41825-0604-925F-A1EF-04C6E162E4F6}"/>
              </a:ext>
            </a:extLst>
          </p:cNvPr>
          <p:cNvCxnSpPr/>
          <p:nvPr/>
        </p:nvCxnSpPr>
        <p:spPr>
          <a:xfrm flipH="1" flipV="1">
            <a:off x="7459595" y="3625391"/>
            <a:ext cx="2159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5DC5E9BC-486B-EE34-B43C-16FD2342283E}"/>
              </a:ext>
            </a:extLst>
          </p:cNvPr>
          <p:cNvCxnSpPr/>
          <p:nvPr/>
        </p:nvCxnSpPr>
        <p:spPr>
          <a:xfrm flipH="1" flipV="1">
            <a:off x="7456420" y="4196256"/>
            <a:ext cx="2235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46A9309A-7F6D-1985-3C8C-2058E0BF0709}"/>
              </a:ext>
            </a:extLst>
          </p:cNvPr>
          <p:cNvCxnSpPr/>
          <p:nvPr/>
        </p:nvCxnSpPr>
        <p:spPr>
          <a:xfrm flipH="1">
            <a:off x="7459595" y="4765851"/>
            <a:ext cx="21780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8" name="Text Box 85">
            <a:extLst>
              <a:ext uri="{FF2B5EF4-FFF2-40B4-BE49-F238E27FC236}">
                <a16:creationId xmlns:a16="http://schemas.microsoft.com/office/drawing/2014/main" id="{1EC70499-3205-C58D-3A9C-B5BF1DF33027}"/>
              </a:ext>
            </a:extLst>
          </p:cNvPr>
          <p:cNvSpPr txBox="1"/>
          <p:nvPr/>
        </p:nvSpPr>
        <p:spPr>
          <a:xfrm>
            <a:off x="10884751" y="3379733"/>
            <a:ext cx="683260" cy="45593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PRB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Procedures Review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9" name="Text Box 86">
            <a:extLst>
              <a:ext uri="{FF2B5EF4-FFF2-40B4-BE49-F238E27FC236}">
                <a16:creationId xmlns:a16="http://schemas.microsoft.com/office/drawing/2014/main" id="{7501DC62-CC3A-021D-76CC-C87DE604173F}"/>
              </a:ext>
            </a:extLst>
          </p:cNvPr>
          <p:cNvSpPr txBox="1"/>
          <p:nvPr/>
        </p:nvSpPr>
        <p:spPr>
          <a:xfrm>
            <a:off x="10879036" y="3951233"/>
            <a:ext cx="687070" cy="45593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TAS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Technical Assessment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1147E6D1-EB7C-1EE3-AD78-4FE240855BF4}"/>
              </a:ext>
            </a:extLst>
          </p:cNvPr>
          <p:cNvCxnSpPr>
            <a:cxnSpLocks/>
          </p:cNvCxnSpPr>
          <p:nvPr/>
        </p:nvCxnSpPr>
        <p:spPr>
          <a:xfrm>
            <a:off x="10651706" y="2830383"/>
            <a:ext cx="0" cy="134691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4B769D2F-3339-46EC-F2AC-B30F683D94CE}"/>
              </a:ext>
            </a:extLst>
          </p:cNvPr>
          <p:cNvCxnSpPr/>
          <p:nvPr/>
        </p:nvCxnSpPr>
        <p:spPr>
          <a:xfrm flipH="1">
            <a:off x="10658691" y="2830383"/>
            <a:ext cx="22479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004CB518-396B-B738-1B81-348AC33EDFDF}"/>
              </a:ext>
            </a:extLst>
          </p:cNvPr>
          <p:cNvCxnSpPr/>
          <p:nvPr/>
        </p:nvCxnSpPr>
        <p:spPr>
          <a:xfrm flipH="1" flipV="1">
            <a:off x="10654881" y="3605793"/>
            <a:ext cx="215900" cy="0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B4C8F978-51E2-B5C4-19B7-C42540BB6841}"/>
              </a:ext>
            </a:extLst>
          </p:cNvPr>
          <p:cNvCxnSpPr/>
          <p:nvPr/>
        </p:nvCxnSpPr>
        <p:spPr>
          <a:xfrm flipH="1" flipV="1">
            <a:off x="10659326" y="4177293"/>
            <a:ext cx="223520" cy="0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4" name="Text Box 75">
            <a:extLst>
              <a:ext uri="{FF2B5EF4-FFF2-40B4-BE49-F238E27FC236}">
                <a16:creationId xmlns:a16="http://schemas.microsoft.com/office/drawing/2014/main" id="{1D80448B-06E6-D3FC-C2B5-D66AC5762347}"/>
              </a:ext>
            </a:extLst>
          </p:cNvPr>
          <p:cNvSpPr txBox="1"/>
          <p:nvPr/>
        </p:nvSpPr>
        <p:spPr>
          <a:xfrm>
            <a:off x="9525885" y="3384449"/>
            <a:ext cx="683260" cy="45593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X12C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Communications Controls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5" name="Text Box 76">
            <a:extLst>
              <a:ext uri="{FF2B5EF4-FFF2-40B4-BE49-F238E27FC236}">
                <a16:creationId xmlns:a16="http://schemas.microsoft.com/office/drawing/2014/main" id="{5497CE6F-ED24-1B3C-4201-1DA8034D8C1D}"/>
              </a:ext>
            </a:extLst>
          </p:cNvPr>
          <p:cNvSpPr txBox="1"/>
          <p:nvPr/>
        </p:nvSpPr>
        <p:spPr>
          <a:xfrm>
            <a:off x="9520170" y="3955949"/>
            <a:ext cx="687070" cy="45593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X12F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Finance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6" name="Text Box 77">
            <a:extLst>
              <a:ext uri="{FF2B5EF4-FFF2-40B4-BE49-F238E27FC236}">
                <a16:creationId xmlns:a16="http://schemas.microsoft.com/office/drawing/2014/main" id="{A0BF54C3-77A2-09CA-F80D-718ECCC08AA1}"/>
              </a:ext>
            </a:extLst>
          </p:cNvPr>
          <p:cNvSpPr txBox="1"/>
          <p:nvPr/>
        </p:nvSpPr>
        <p:spPr>
          <a:xfrm>
            <a:off x="9520170" y="4526179"/>
            <a:ext cx="690245" cy="45593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X12J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Technical Assessment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0E0D5443-0686-6BE3-467E-E4A1AC4BFCA3}"/>
              </a:ext>
            </a:extLst>
          </p:cNvPr>
          <p:cNvCxnSpPr>
            <a:cxnSpLocks/>
          </p:cNvCxnSpPr>
          <p:nvPr/>
        </p:nvCxnSpPr>
        <p:spPr>
          <a:xfrm>
            <a:off x="9295380" y="2769322"/>
            <a:ext cx="0" cy="25607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15AFD9E7-4A88-5FF1-6043-F43942DF2492}"/>
              </a:ext>
            </a:extLst>
          </p:cNvPr>
          <p:cNvCxnSpPr/>
          <p:nvPr/>
        </p:nvCxnSpPr>
        <p:spPr>
          <a:xfrm flipH="1">
            <a:off x="9299825" y="2768687"/>
            <a:ext cx="22479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F0104DBB-491C-A8F8-D6BC-B2F7D551BEBE}"/>
              </a:ext>
            </a:extLst>
          </p:cNvPr>
          <p:cNvCxnSpPr/>
          <p:nvPr/>
        </p:nvCxnSpPr>
        <p:spPr>
          <a:xfrm flipH="1" flipV="1">
            <a:off x="9296015" y="3615589"/>
            <a:ext cx="215900" cy="0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B79137E1-02CD-FB77-5CF8-F9FBFA6DFF27}"/>
              </a:ext>
            </a:extLst>
          </p:cNvPr>
          <p:cNvCxnSpPr/>
          <p:nvPr/>
        </p:nvCxnSpPr>
        <p:spPr>
          <a:xfrm flipH="1" flipV="1">
            <a:off x="9300460" y="4187089"/>
            <a:ext cx="223520" cy="0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32D83C7E-AEF8-B82A-FAA5-98CE16FAFD65}"/>
              </a:ext>
            </a:extLst>
          </p:cNvPr>
          <p:cNvCxnSpPr/>
          <p:nvPr/>
        </p:nvCxnSpPr>
        <p:spPr>
          <a:xfrm flipH="1">
            <a:off x="9296015" y="4757319"/>
            <a:ext cx="217805" cy="0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2" name="Text Box 83">
            <a:extLst>
              <a:ext uri="{FF2B5EF4-FFF2-40B4-BE49-F238E27FC236}">
                <a16:creationId xmlns:a16="http://schemas.microsoft.com/office/drawing/2014/main" id="{B163E7CB-867B-E388-2208-09BC7B742A58}"/>
              </a:ext>
            </a:extLst>
          </p:cNvPr>
          <p:cNvSpPr txBox="1"/>
          <p:nvPr/>
        </p:nvSpPr>
        <p:spPr>
          <a:xfrm>
            <a:off x="9526520" y="5097679"/>
            <a:ext cx="690245" cy="45593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X12M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Supply Chain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4E8ACE0C-4BA6-56CD-A571-17BEA1DF882C}"/>
              </a:ext>
            </a:extLst>
          </p:cNvPr>
          <p:cNvCxnSpPr/>
          <p:nvPr/>
        </p:nvCxnSpPr>
        <p:spPr>
          <a:xfrm flipH="1">
            <a:off x="9293475" y="5330089"/>
            <a:ext cx="217805" cy="0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CADF667-E57A-4AA9-A8C8-126D419FDE2D}"/>
              </a:ext>
            </a:extLst>
          </p:cNvPr>
          <p:cNvCxnSpPr>
            <a:endCxn id="38" idx="0"/>
          </p:cNvCxnSpPr>
          <p:nvPr/>
        </p:nvCxnSpPr>
        <p:spPr>
          <a:xfrm>
            <a:off x="8471474" y="2454961"/>
            <a:ext cx="0" cy="978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8015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707C85A-4E0B-44F4-B165-5529BDC92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116755"/>
            <a:ext cx="3894513" cy="1740745"/>
          </a:xfrm>
        </p:spPr>
        <p:txBody>
          <a:bodyPr/>
          <a:lstStyle/>
          <a:p>
            <a:r>
              <a:rPr lang="en-US" dirty="0"/>
              <a:t>X12N Agenda</a:t>
            </a:r>
            <a:br>
              <a:rPr lang="en-US" dirty="0"/>
            </a:br>
            <a:br>
              <a:rPr lang="en-US" dirty="0"/>
            </a:br>
            <a:r>
              <a:rPr lang="en-US" sz="2800" b="1" dirty="0"/>
              <a:t>Monday 1/22/2024 </a:t>
            </a:r>
            <a:br>
              <a:rPr lang="en-US" sz="2800" b="1" dirty="0"/>
            </a:br>
            <a:r>
              <a:rPr lang="en-US" sz="2800" b="1" dirty="0"/>
              <a:t>9:00 To 9:30 AM PT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64283BE-7FEB-4191-8CFC-C6CD201D0C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Call to Order/Introduction </a:t>
            </a:r>
          </a:p>
          <a:p>
            <a:r>
              <a:rPr lang="en-US" dirty="0"/>
              <a:t>Anti-trust &amp; Recording Policies</a:t>
            </a:r>
          </a:p>
          <a:p>
            <a:r>
              <a:rPr lang="en-US" dirty="0"/>
              <a:t>Standing Meeting Logistics </a:t>
            </a:r>
          </a:p>
          <a:p>
            <a:r>
              <a:rPr lang="en-US" dirty="0"/>
              <a:t>X12N – Insurance Subcommittee </a:t>
            </a:r>
          </a:p>
          <a:p>
            <a:r>
              <a:rPr lang="en-US" dirty="0"/>
              <a:t>Updates, Activities, and Milestones </a:t>
            </a:r>
          </a:p>
          <a:p>
            <a:r>
              <a:rPr lang="en-US" dirty="0"/>
              <a:t>Elections and Appointments</a:t>
            </a:r>
          </a:p>
          <a:p>
            <a:r>
              <a:rPr lang="en-US" dirty="0"/>
              <a:t>Summary of Task &amp; Work Group Plans</a:t>
            </a:r>
          </a:p>
          <a:p>
            <a:r>
              <a:rPr lang="en-US" dirty="0"/>
              <a:t>X12N Representatives and X12 Internal Liaisons </a:t>
            </a:r>
          </a:p>
          <a:p>
            <a:r>
              <a:rPr lang="en-US" dirty="0"/>
              <a:t>Recess the Session</a:t>
            </a:r>
          </a:p>
        </p:txBody>
      </p:sp>
    </p:spTree>
    <p:extLst>
      <p:ext uri="{BB962C8B-B14F-4D97-AF65-F5344CB8AC3E}">
        <p14:creationId xmlns:p14="http://schemas.microsoft.com/office/powerpoint/2010/main" val="16833023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77E91-14DD-4CC1-B548-AE13F2A4C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Standing meeting logistics and reminders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041996-240D-4106-A4F5-30AAD80211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66610" y="1116755"/>
            <a:ext cx="5863389" cy="53802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i="0" dirty="0"/>
              <a:t>Task and work group report outs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Due today, 1/24, by 5PM </a:t>
            </a:r>
          </a:p>
          <a:p>
            <a:pPr>
              <a:lnSpc>
                <a:spcPct val="100000"/>
              </a:lnSpc>
            </a:pPr>
            <a:endParaRPr lang="en-US" sz="1800" i="0" dirty="0"/>
          </a:p>
          <a:p>
            <a:pPr>
              <a:lnSpc>
                <a:spcPct val="100000"/>
              </a:lnSpc>
            </a:pPr>
            <a:endParaRPr lang="en-US" sz="1800" i="0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7009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12397-A63C-2D4E-AB40-61E680006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116755"/>
            <a:ext cx="3894513" cy="1524379"/>
          </a:xfrm>
        </p:spPr>
        <p:txBody>
          <a:bodyPr/>
          <a:lstStyle/>
          <a:p>
            <a:r>
              <a:rPr lang="en-US" dirty="0"/>
              <a:t>Stay Connected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F3F18C-1957-CA40-A20F-5D518F6B22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Learn more at </a:t>
            </a:r>
            <a:r>
              <a:rPr lang="en-CA" dirty="0">
                <a:hlinkClick r:id="rId3"/>
              </a:rPr>
              <a:t>X12.org</a:t>
            </a:r>
            <a:endParaRPr lang="en-CA" dirty="0"/>
          </a:p>
          <a:p>
            <a:r>
              <a:rPr lang="en-CA" dirty="0"/>
              <a:t>Stay informed by following X12</a:t>
            </a:r>
          </a:p>
          <a:p>
            <a:pPr marL="406400" lvl="1" indent="0">
              <a:buNone/>
            </a:pPr>
            <a:r>
              <a:rPr lang="en-CA" dirty="0"/>
              <a:t>          @x12standards on Twitter</a:t>
            </a:r>
          </a:p>
          <a:p>
            <a:pPr marL="406400" lvl="1" indent="0">
              <a:buNone/>
            </a:pPr>
            <a:r>
              <a:rPr lang="en-CA" dirty="0"/>
              <a:t>          #X12 on LinkedIn</a:t>
            </a:r>
          </a:p>
          <a:p>
            <a:endParaRPr lang="en-US" dirty="0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E2C18202-C1B2-D346-A5C6-88900CCC824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7127" y="2720475"/>
            <a:ext cx="279400" cy="279400"/>
          </a:xfrm>
          <a:prstGeom prst="rect">
            <a:avLst/>
          </a:prstGeom>
        </p:spPr>
      </p:pic>
      <p:pic>
        <p:nvPicPr>
          <p:cNvPr id="10" name="Picture 9" descr="A picture containing ax&#10;&#10;Description automatically generated">
            <a:extLst>
              <a:ext uri="{FF2B5EF4-FFF2-40B4-BE49-F238E27FC236}">
                <a16:creationId xmlns:a16="http://schemas.microsoft.com/office/drawing/2014/main" id="{E12B2B06-923F-E142-B16C-8FF9E9DFF62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7048" y="2261602"/>
            <a:ext cx="317500" cy="26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8443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Placeholder 30" descr="A person standing in front of a curtain&#10;&#10;Description automatically generated">
            <a:extLst>
              <a:ext uri="{FF2B5EF4-FFF2-40B4-BE49-F238E27FC236}">
                <a16:creationId xmlns:a16="http://schemas.microsoft.com/office/drawing/2014/main" id="{A7C96318-63C9-004D-94D5-CF9A1D7F0B0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33" b="1033"/>
          <a:stretch/>
        </p:blipFill>
        <p:spPr>
          <a:xfrm>
            <a:off x="1880199" y="773256"/>
            <a:ext cx="9929495" cy="5808415"/>
          </a:xfrm>
        </p:spPr>
      </p:pic>
      <p:sp>
        <p:nvSpPr>
          <p:cNvPr id="24" name="Picture Placeholder 16">
            <a:extLst>
              <a:ext uri="{FF2B5EF4-FFF2-40B4-BE49-F238E27FC236}">
                <a16:creationId xmlns:a16="http://schemas.microsoft.com/office/drawing/2014/main" id="{033CBA34-1035-154E-84EE-D4593D48D3BB}"/>
              </a:ext>
            </a:extLst>
          </p:cNvPr>
          <p:cNvSpPr txBox="1">
            <a:spLocks/>
          </p:cNvSpPr>
          <p:nvPr/>
        </p:nvSpPr>
        <p:spPr>
          <a:xfrm>
            <a:off x="1361289" y="679387"/>
            <a:ext cx="10098503" cy="5883377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r="-3350" b="-3662"/>
            </a:stretch>
          </a:blipFill>
        </p:spPr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E704416-C2D4-8449-8D50-68BFF7C4A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Wrap-up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6BBC22A-119D-7041-A00E-CF39F30A9C9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962274" y="1116755"/>
            <a:ext cx="4467725" cy="5376119"/>
          </a:xfrm>
        </p:spPr>
        <p:txBody>
          <a:bodyPr/>
          <a:lstStyle/>
          <a:p>
            <a:r>
              <a:rPr lang="en-US" dirty="0"/>
              <a:t>Post questions, suggestions, or feedback, use the online form at </a:t>
            </a:r>
            <a:r>
              <a:rPr lang="en-CA" u="sng" dirty="0">
                <a:hlinkClick r:id="rId5"/>
              </a:rPr>
              <a:t>X12.org|feedback</a:t>
            </a:r>
            <a:br>
              <a:rPr lang="en-CA" u="sng" dirty="0"/>
            </a:br>
            <a:endParaRPr lang="en-CA" u="sng" dirty="0"/>
          </a:p>
          <a:p>
            <a:r>
              <a:rPr lang="en-CA" dirty="0"/>
              <a:t>Next X12N Full Subcommittee meeting – Thursday 1/25 at 11 AM </a:t>
            </a:r>
          </a:p>
          <a:p>
            <a:endParaRPr lang="en-CA" u="sng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DEE1EF-3657-BF48-A4AF-AA1D67F8F9FE}"/>
              </a:ext>
            </a:extLst>
          </p:cNvPr>
          <p:cNvSpPr txBox="1"/>
          <p:nvPr/>
        </p:nvSpPr>
        <p:spPr>
          <a:xfrm>
            <a:off x="640080" y="4114800"/>
            <a:ext cx="1774556" cy="161652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1300"/>
              </a:lnSpc>
              <a:spcAft>
                <a:spcPts val="1000"/>
              </a:spcAft>
            </a:pPr>
            <a:endParaRPr lang="en-US" sz="1000" dirty="0">
              <a:solidFill>
                <a:srgbClr val="7030A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08E016C-0A14-F44D-9B69-A3BE2E1F3EB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7777" y="5478504"/>
            <a:ext cx="12192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2486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E7930-F398-0D4F-BD2A-74B55DED0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116755"/>
            <a:ext cx="3695437" cy="1524379"/>
          </a:xfrm>
        </p:spPr>
        <p:txBody>
          <a:bodyPr/>
          <a:lstStyle/>
          <a:p>
            <a:r>
              <a:rPr lang="en-US" sz="3600" dirty="0"/>
              <a:t>X12N Full Subcommittee -  winter 2024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8C9936-8D8E-A346-B45E-DD5FC4519C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79" y="3184687"/>
            <a:ext cx="3042235" cy="206436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800" dirty="0"/>
              <a:t>Tara Rose, Chair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Michelle Barry, Vice-Chair</a:t>
            </a:r>
          </a:p>
        </p:txBody>
      </p:sp>
    </p:spTree>
    <p:extLst>
      <p:ext uri="{BB962C8B-B14F-4D97-AF65-F5344CB8AC3E}">
        <p14:creationId xmlns:p14="http://schemas.microsoft.com/office/powerpoint/2010/main" val="37823274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07594-7099-534E-8541-8B97513D0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Disclaimer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CC9C3E5-138D-DD44-BE70-56926DB18D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presentation is for informational purposes only</a:t>
            </a:r>
          </a:p>
          <a:p>
            <a:r>
              <a:rPr lang="en-US" dirty="0"/>
              <a:t>This presentation is not intended to represent legal advice </a:t>
            </a:r>
          </a:p>
          <a:p>
            <a:r>
              <a:rPr lang="en-US" dirty="0"/>
              <a:t>The content is point-in-time information and is subject to revision </a:t>
            </a:r>
          </a:p>
          <a:p>
            <a:r>
              <a:rPr lang="en-US" dirty="0"/>
              <a:t>If you have questions regarding specific information, please send them to </a:t>
            </a:r>
            <a:r>
              <a:rPr lang="en-US" u="sng" dirty="0">
                <a:hlinkClick r:id="rId2"/>
              </a:rPr>
              <a:t>info@x12.org</a:t>
            </a:r>
            <a:r>
              <a:rPr lang="en-US" dirty="0"/>
              <a:t> </a:t>
            </a:r>
          </a:p>
          <a:p>
            <a:r>
              <a:rPr lang="en-US" dirty="0"/>
              <a:t>Visit </a:t>
            </a:r>
            <a:r>
              <a:rPr lang="en-US" u="sng" dirty="0">
                <a:hlinkClick r:id="rId3"/>
              </a:rPr>
              <a:t>www.x12.org</a:t>
            </a:r>
            <a:r>
              <a:rPr lang="en-US" dirty="0"/>
              <a:t> for additional details about X12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3001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707C85A-4E0B-44F4-B165-5529BDC92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116755"/>
            <a:ext cx="3894513" cy="1740745"/>
          </a:xfrm>
        </p:spPr>
        <p:txBody>
          <a:bodyPr/>
          <a:lstStyle/>
          <a:p>
            <a:r>
              <a:rPr lang="en-US" dirty="0"/>
              <a:t>X12N Agenda</a:t>
            </a:r>
            <a:br>
              <a:rPr lang="en-US" dirty="0"/>
            </a:br>
            <a:br>
              <a:rPr lang="en-US" dirty="0"/>
            </a:br>
            <a:r>
              <a:rPr lang="en-US" sz="2800" b="1" dirty="0"/>
              <a:t>Thursday 1/25</a:t>
            </a:r>
            <a:br>
              <a:rPr lang="en-US" sz="2800" b="1" dirty="0"/>
            </a:br>
            <a:r>
              <a:rPr lang="en-US" sz="2800" b="1" dirty="0"/>
              <a:t>11 to 11:30 am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64283BE-7FEB-4191-8CFC-C6CD201D0C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Reconvene</a:t>
            </a:r>
          </a:p>
          <a:p>
            <a:r>
              <a:rPr lang="en-US" dirty="0"/>
              <a:t>Summary of Task &amp; Work Group Activities </a:t>
            </a:r>
          </a:p>
          <a:p>
            <a:r>
              <a:rPr lang="en-US" dirty="0"/>
              <a:t>Reminders </a:t>
            </a:r>
          </a:p>
          <a:p>
            <a:r>
              <a:rPr lang="en-US" dirty="0"/>
              <a:t>Summer 2024 Elections</a:t>
            </a:r>
          </a:p>
          <a:p>
            <a:r>
              <a:rPr lang="en-US" dirty="0"/>
              <a:t>Wrap-up</a:t>
            </a:r>
          </a:p>
          <a:p>
            <a:r>
              <a:rPr lang="en-US" dirty="0"/>
              <a:t>Adjourn the Session</a:t>
            </a:r>
          </a:p>
        </p:txBody>
      </p:sp>
    </p:spTree>
    <p:extLst>
      <p:ext uri="{BB962C8B-B14F-4D97-AF65-F5344CB8AC3E}">
        <p14:creationId xmlns:p14="http://schemas.microsoft.com/office/powerpoint/2010/main" val="13938125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337FD-55BB-CE4E-A9BC-2EBC15D59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116755"/>
            <a:ext cx="3374390" cy="1734395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X12N Subordinate Group - TGB</a:t>
            </a:r>
          </a:p>
        </p:txBody>
      </p:sp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id="{F2DF7263-3595-4713-9D27-CA186CCE44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9102875"/>
              </p:ext>
            </p:extLst>
          </p:nvPr>
        </p:nvGraphicFramePr>
        <p:xfrm>
          <a:off x="5544565" y="916154"/>
          <a:ext cx="6183984" cy="5190531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7018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86683">
                  <a:extLst>
                    <a:ext uri="{9D8B030D-6E8A-4147-A177-3AD203B41FA5}">
                      <a16:colId xmlns:a16="http://schemas.microsoft.com/office/drawing/2014/main" val="3531320605"/>
                    </a:ext>
                  </a:extLst>
                </a:gridCol>
              </a:tblGrid>
              <a:tr h="334819">
                <a:tc>
                  <a:txBody>
                    <a:bodyPr/>
                    <a:lstStyle/>
                    <a:p>
                      <a:pPr marL="342900" indent="-342900" algn="l" rtl="0" eaLnBrk="1" fontAlgn="base" hangingPunct="1">
                        <a:lnSpc>
                          <a:spcPct val="95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None/>
                        <a:defRPr/>
                      </a:pPr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Work</a:t>
                      </a:r>
                      <a:r>
                        <a:rPr lang="en-US" sz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 G</a:t>
                      </a:r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roup</a:t>
                      </a:r>
                      <a:endParaRPr lang="en-US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None/>
                        <a:defRPr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Interim Meetings</a:t>
                      </a:r>
                      <a:endParaRPr lang="en-US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None/>
                        <a:defRPr/>
                      </a:pPr>
                      <a:r>
                        <a:rPr lang="en-US" sz="12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Summary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8032">
                <a:tc>
                  <a:txBody>
                    <a:bodyPr/>
                    <a:lstStyle/>
                    <a:p>
                      <a:r>
                        <a:rPr lang="en-US" sz="1200" b="0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Task Group – Business</a:t>
                      </a:r>
                    </a:p>
                    <a:p>
                      <a:r>
                        <a:rPr lang="en-US" sz="1200" b="0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Management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Third Thursday of the month 11 a.m. 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2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3038927"/>
                  </a:ext>
                </a:extLst>
              </a:tr>
              <a:tr h="558032">
                <a:tc>
                  <a:txBody>
                    <a:bodyPr/>
                    <a:lstStyle/>
                    <a:p>
                      <a:r>
                        <a:rPr lang="en-US" sz="1200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WG1 - Benefit Information</a:t>
                      </a:r>
                      <a:endParaRPr lang="en-US" sz="1200" b="0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Every Week: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Monday 2:00-5:00 p.m. ET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Tuesday 3:30</a:t>
                      </a:r>
                      <a:r>
                        <a:rPr lang="en-US" sz="1200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– 5:00 p.m. 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Reviewed new RFIs 2668, 2669 and 2670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Drafted responses for 2668 and 2670, transferred 2669 to TG12C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Reviewed and updated response for previous draft RFIs 2658 and 2659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Reviewed 008030 updates compared to 005010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Reviewed WG Who What Why PPT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80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WG2 - Billing, Encounter, &amp; Claim Attachment</a:t>
                      </a:r>
                      <a:endParaRPr lang="en-US" sz="1200" b="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  <a:p>
                      <a:endParaRPr lang="en-US" sz="1200" b="0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Second</a:t>
                      </a:r>
                      <a:r>
                        <a:rPr lang="en-US" sz="1200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and fourth Thursdays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1:00 – 2:30 p.m.  ET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Conducted detailed review of the X370 (GFE) and submitted a significant number of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0322661"/>
                  </a:ext>
                </a:extLst>
              </a:tr>
              <a:tr h="503259">
                <a:tc>
                  <a:txBody>
                    <a:bodyPr/>
                    <a:lstStyle/>
                    <a:p>
                      <a:r>
                        <a:rPr lang="en-US" sz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WG3 -Payment Information</a:t>
                      </a:r>
                      <a:endParaRPr lang="en-US" sz="1200" b="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Second and fourth Wednesdays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3:00 – 4:00 p.m. 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Completed RFI 2661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Reviewed and commented on TGH harmonization items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Competed 90% of RARC to Alert code review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Created non-claim based 835 005010 examples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7947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337FD-55BB-CE4E-A9BC-2EBC15D59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116755"/>
            <a:ext cx="3374390" cy="1734395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X12N Subordinate Group - TGB</a:t>
            </a:r>
          </a:p>
        </p:txBody>
      </p:sp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id="{0C023F05-939A-41C9-9DA7-5AB68793BD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8778123"/>
              </p:ext>
            </p:extLst>
          </p:nvPr>
        </p:nvGraphicFramePr>
        <p:xfrm>
          <a:off x="5416549" y="1072186"/>
          <a:ext cx="6183984" cy="3900979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7018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86683">
                  <a:extLst>
                    <a:ext uri="{9D8B030D-6E8A-4147-A177-3AD203B41FA5}">
                      <a16:colId xmlns:a16="http://schemas.microsoft.com/office/drawing/2014/main" val="3531320605"/>
                    </a:ext>
                  </a:extLst>
                </a:gridCol>
              </a:tblGrid>
              <a:tr h="334819">
                <a:tc>
                  <a:txBody>
                    <a:bodyPr/>
                    <a:lstStyle/>
                    <a:p>
                      <a:pPr marL="342900" indent="-342900" algn="l" rtl="0" eaLnBrk="1" fontAlgn="base" hangingPunct="1">
                        <a:lnSpc>
                          <a:spcPct val="95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None/>
                        <a:defRPr/>
                      </a:pPr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Work</a:t>
                      </a:r>
                      <a:r>
                        <a:rPr lang="en-US" sz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 G</a:t>
                      </a:r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roup</a:t>
                      </a:r>
                      <a:endParaRPr lang="en-US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None/>
                        <a:defRPr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Interim Meetings</a:t>
                      </a:r>
                      <a:endParaRPr lang="en-US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None/>
                        <a:defRPr/>
                      </a:pPr>
                      <a:r>
                        <a:rPr lang="en-US" sz="12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Summary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80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WG5 - Claim Status &amp; Claim Acknowledgments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Second and Fourth Tuesdays</a:t>
                      </a:r>
                    </a:p>
                    <a:p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1:00 – 2:30 p.m. 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Continued Claim Status Code clean-up review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Addressed TGH  X331 Pending Claim Loop 2100C NM1 segment note revisions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9645051"/>
                  </a:ext>
                </a:extLst>
              </a:tr>
              <a:tr h="558032">
                <a:tc>
                  <a:txBody>
                    <a:bodyPr/>
                    <a:lstStyle/>
                    <a:p>
                      <a:r>
                        <a:rPr lang="en-US" sz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WG7 - P&amp;C Policy Administration</a:t>
                      </a:r>
                      <a:endParaRPr lang="en-US" sz="1200" b="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57200" algn="l"/>
                        </a:tabLst>
                        <a:defRPr/>
                      </a:pPr>
                      <a:r>
                        <a:rPr lang="en-US" sz="1200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Every other Friday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57200" algn="l"/>
                        </a:tabLst>
                        <a:defRPr/>
                      </a:pPr>
                      <a:r>
                        <a:rPr lang="en-US" sz="1200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11:00 a.m. – 12:00 p.m. 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Completed first draft of commercial mortgage implementation guide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Started work on commercial auto implementation guide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8514551"/>
                  </a:ext>
                </a:extLst>
              </a:tr>
              <a:tr h="558032">
                <a:tc>
                  <a:txBody>
                    <a:bodyPr/>
                    <a:lstStyle/>
                    <a:p>
                      <a:r>
                        <a:rPr lang="en-US" sz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WG10 – Services Review</a:t>
                      </a:r>
                      <a:endParaRPr lang="en-US" sz="1200" b="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Second</a:t>
                      </a:r>
                      <a:r>
                        <a:rPr lang="en-US" sz="1200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and fourth Fridays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1:00 – 2:30 p.m.  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Reviewed, revised and approved MR414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Began review of MR445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Worked on TGH harmonization questions on NM1 segments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Reviewed two RFIs</a:t>
                      </a:r>
                    </a:p>
                    <a:p>
                      <a:br>
                        <a:rPr lang="en-US" sz="1200" dirty="0"/>
                      </a:br>
                      <a:endParaRPr lang="en-US" sz="12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56391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337FD-55BB-CE4E-A9BC-2EBC15D59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116755"/>
            <a:ext cx="3374390" cy="1734395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X12N Subordinate Group - TGB</a:t>
            </a:r>
          </a:p>
        </p:txBody>
      </p:sp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id="{C9277A61-483C-415E-83B6-3D3193B56B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4749249"/>
              </p:ext>
            </p:extLst>
          </p:nvPr>
        </p:nvGraphicFramePr>
        <p:xfrm>
          <a:off x="5416549" y="1141784"/>
          <a:ext cx="6183984" cy="3809539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7018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86683">
                  <a:extLst>
                    <a:ext uri="{9D8B030D-6E8A-4147-A177-3AD203B41FA5}">
                      <a16:colId xmlns:a16="http://schemas.microsoft.com/office/drawing/2014/main" val="3531320605"/>
                    </a:ext>
                  </a:extLst>
                </a:gridCol>
              </a:tblGrid>
              <a:tr h="334819">
                <a:tc>
                  <a:txBody>
                    <a:bodyPr/>
                    <a:lstStyle/>
                    <a:p>
                      <a:pPr marL="342900" indent="-342900" algn="l" rtl="0" eaLnBrk="1" fontAlgn="base" hangingPunct="1">
                        <a:lnSpc>
                          <a:spcPct val="95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None/>
                        <a:defRPr/>
                      </a:pPr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Work</a:t>
                      </a:r>
                      <a:r>
                        <a:rPr lang="en-US" sz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 G</a:t>
                      </a:r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roup</a:t>
                      </a:r>
                      <a:endParaRPr lang="en-US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None/>
                        <a:defRPr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Interim Meetings</a:t>
                      </a:r>
                      <a:endParaRPr lang="en-US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None/>
                        <a:defRPr/>
                      </a:pPr>
                      <a:r>
                        <a:rPr lang="en-US" sz="12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Summary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32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WG15 – Provider Information</a:t>
                      </a:r>
                    </a:p>
                    <a:p>
                      <a:endParaRPr lang="en-US" sz="1200" b="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First and third Wednesdays</a:t>
                      </a:r>
                    </a:p>
                    <a:p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1:00 – 2:00 ET</a:t>
                      </a:r>
                    </a:p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</a:tabLst>
                      </a:pPr>
                      <a:endParaRPr lang="en-US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Conducted business review, technical discussion and business usage description </a:t>
                      </a:r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838 Provider EDI Enrollment TR3</a:t>
                      </a:r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838 Provider EDI Enrollment TR3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Discussed 274 Provider Directory X109 TR3 next steps for publishing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Discussed industry usage for the 838; WG consensus on moving this TR3 into the next TR3 set  for implementation consideration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928337"/>
                  </a:ext>
                </a:extLst>
              </a:tr>
              <a:tr h="503259">
                <a:tc>
                  <a:txBody>
                    <a:bodyPr/>
                    <a:lstStyle/>
                    <a:p>
                      <a:r>
                        <a:rPr lang="en-US" sz="1200" b="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WG16 - Enrollment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Second Tuesday every month </a:t>
                      </a:r>
                      <a:endParaRPr lang="en-US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4:30 - 5:30 p.m. ET</a:t>
                      </a:r>
                      <a:endParaRPr lang="en-US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Reviewed and submitted draft response for  RFI 2663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Discussed MR 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09151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337FD-55BB-CE4E-A9BC-2EBC15D59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116755"/>
            <a:ext cx="3374390" cy="1734395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X12N Subordinate Group - TGB</a:t>
            </a:r>
          </a:p>
        </p:txBody>
      </p:sp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id="{C9277A61-483C-415E-83B6-3D3193B56B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3722179"/>
              </p:ext>
            </p:extLst>
          </p:nvPr>
        </p:nvGraphicFramePr>
        <p:xfrm>
          <a:off x="5416549" y="1141784"/>
          <a:ext cx="6183984" cy="2163619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7018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86683">
                  <a:extLst>
                    <a:ext uri="{9D8B030D-6E8A-4147-A177-3AD203B41FA5}">
                      <a16:colId xmlns:a16="http://schemas.microsoft.com/office/drawing/2014/main" val="3531320605"/>
                    </a:ext>
                  </a:extLst>
                </a:gridCol>
              </a:tblGrid>
              <a:tr h="334819">
                <a:tc>
                  <a:txBody>
                    <a:bodyPr/>
                    <a:lstStyle/>
                    <a:p>
                      <a:pPr marL="342900" indent="-342900" algn="l" rtl="0" eaLnBrk="1" fontAlgn="base" hangingPunct="1">
                        <a:lnSpc>
                          <a:spcPct val="95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None/>
                        <a:defRPr/>
                      </a:pPr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Work</a:t>
                      </a:r>
                      <a:r>
                        <a:rPr lang="en-US" sz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 G</a:t>
                      </a:r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roup</a:t>
                      </a:r>
                      <a:endParaRPr lang="en-US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None/>
                        <a:defRPr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Interim Meetings</a:t>
                      </a:r>
                      <a:endParaRPr lang="en-US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None/>
                        <a:defRPr/>
                      </a:pPr>
                      <a:r>
                        <a:rPr lang="en-US" sz="12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Summary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8032">
                <a:tc>
                  <a:txBody>
                    <a:bodyPr/>
                    <a:lstStyle/>
                    <a:p>
                      <a:r>
                        <a:rPr lang="en-US" sz="1200" b="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WG22 - Health Care Data Reporting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First and third</a:t>
                      </a:r>
                      <a:r>
                        <a:rPr lang="en-US" sz="1200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Fridays </a:t>
                      </a:r>
                    </a:p>
                    <a:p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11:00 a.m. - 12:00 p.m. 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Worked on RFI 2662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Worked on TGH NM1 harmonization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Reviewed and approved MRs 303, 372, 380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Started review on MR 381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8032">
                <a:tc>
                  <a:txBody>
                    <a:bodyPr/>
                    <a:lstStyle/>
                    <a:p>
                      <a:r>
                        <a:rPr lang="en-US" sz="1200" b="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WG23 – EDI Acknowledgments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Third Wednesday every month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2:00 – 3:00 p.m. </a:t>
                      </a:r>
                    </a:p>
                    <a:p>
                      <a:endParaRPr lang="en-US" sz="12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Discussed potential MR for 824 transaction structure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987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2964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4CE9A-5D74-3E43-B552-362A137BE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Anti-trust and recording policies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3B86DC-88C6-B04A-9D92-3FE2F43AAA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Antitrust Policy </a:t>
            </a:r>
            <a:br>
              <a:rPr lang="en-US" dirty="0"/>
            </a:br>
            <a:r>
              <a:rPr lang="en-US" i="1" dirty="0"/>
              <a:t>Bylaws (CAP01), section 18.4</a:t>
            </a:r>
          </a:p>
          <a:p>
            <a:r>
              <a:rPr lang="en-US" dirty="0"/>
              <a:t>Audio &amp; Video Recordings, Photography, and Screen Capture Policies </a:t>
            </a:r>
            <a:br>
              <a:rPr lang="en-US" dirty="0"/>
            </a:br>
            <a:r>
              <a:rPr lang="en-US" i="1" dirty="0"/>
              <a:t>Meetings (CAP06), section 10</a:t>
            </a:r>
          </a:p>
        </p:txBody>
      </p:sp>
    </p:spTree>
    <p:extLst>
      <p:ext uri="{BB962C8B-B14F-4D97-AF65-F5344CB8AC3E}">
        <p14:creationId xmlns:p14="http://schemas.microsoft.com/office/powerpoint/2010/main" val="37798223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337FD-55BB-CE4E-A9BC-2EBC15D59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116755"/>
            <a:ext cx="3374390" cy="1734395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X12N Subordinate Group - TGC</a:t>
            </a:r>
          </a:p>
        </p:txBody>
      </p:sp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id="{C9277A61-483C-415E-83B6-3D3193B56B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5375946"/>
              </p:ext>
            </p:extLst>
          </p:nvPr>
        </p:nvGraphicFramePr>
        <p:xfrm>
          <a:off x="5416549" y="1141784"/>
          <a:ext cx="6183984" cy="2803699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7018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86683">
                  <a:extLst>
                    <a:ext uri="{9D8B030D-6E8A-4147-A177-3AD203B41FA5}">
                      <a16:colId xmlns:a16="http://schemas.microsoft.com/office/drawing/2014/main" val="3531320605"/>
                    </a:ext>
                  </a:extLst>
                </a:gridCol>
              </a:tblGrid>
              <a:tr h="334819">
                <a:tc>
                  <a:txBody>
                    <a:bodyPr/>
                    <a:lstStyle/>
                    <a:p>
                      <a:pPr marL="342900" indent="-342900" algn="l" rtl="0" eaLnBrk="1" fontAlgn="base" hangingPunct="1">
                        <a:lnSpc>
                          <a:spcPct val="95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None/>
                        <a:defRPr/>
                      </a:pPr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Work</a:t>
                      </a:r>
                      <a:r>
                        <a:rPr lang="en-US" sz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 G</a:t>
                      </a:r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roup</a:t>
                      </a:r>
                      <a:endParaRPr lang="en-US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None/>
                        <a:defRPr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Interim Meetings</a:t>
                      </a:r>
                      <a:endParaRPr lang="en-US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None/>
                        <a:defRPr/>
                      </a:pPr>
                      <a:r>
                        <a:rPr lang="en-US" sz="12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Summary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32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WG2 – Request for Information</a:t>
                      </a:r>
                    </a:p>
                    <a:p>
                      <a:endParaRPr lang="en-US" sz="1200" b="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57200" algn="l"/>
                        </a:tabLst>
                        <a:defRPr/>
                      </a:pPr>
                      <a:r>
                        <a:rPr lang="en-US" sz="1200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Does not hold interim meetings</a:t>
                      </a:r>
                    </a:p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</a:tabLst>
                      </a:pPr>
                      <a:endParaRPr lang="en-US" sz="1200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Did not meet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928337"/>
                  </a:ext>
                </a:extLst>
              </a:tr>
              <a:tr h="503259">
                <a:tc>
                  <a:txBody>
                    <a:bodyPr/>
                    <a:lstStyle/>
                    <a:p>
                      <a:r>
                        <a:rPr lang="en-US" sz="1200" b="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WG3 - Documentation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TBD with appropriate notification to constituents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</a:tabLst>
                      </a:pPr>
                      <a:endParaRPr lang="en-US" sz="1200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Did not meet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8032">
                <a:tc>
                  <a:txBody>
                    <a:bodyPr/>
                    <a:lstStyle/>
                    <a:p>
                      <a:r>
                        <a:rPr lang="en-US" sz="1200" b="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WG8 – Regulatory Advisory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TBD with appropriate notification to constituents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2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Discussed CMS Interoperability Final Rule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Discussed ONC HIT AI rule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Discussed regulatory challenges for new versions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36956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337FD-55BB-CE4E-A9BC-2EBC15D59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116755"/>
            <a:ext cx="3374390" cy="1734395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X12N Subordinate Group - TGH</a:t>
            </a:r>
          </a:p>
        </p:txBody>
      </p:sp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id="{C9277A61-483C-415E-83B6-3D3193B56B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0986018"/>
              </p:ext>
            </p:extLst>
          </p:nvPr>
        </p:nvGraphicFramePr>
        <p:xfrm>
          <a:off x="5416549" y="1141784"/>
          <a:ext cx="6183984" cy="2620819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544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32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86683">
                  <a:extLst>
                    <a:ext uri="{9D8B030D-6E8A-4147-A177-3AD203B41FA5}">
                      <a16:colId xmlns:a16="http://schemas.microsoft.com/office/drawing/2014/main" val="3531320605"/>
                    </a:ext>
                  </a:extLst>
                </a:gridCol>
              </a:tblGrid>
              <a:tr h="334819">
                <a:tc>
                  <a:txBody>
                    <a:bodyPr/>
                    <a:lstStyle/>
                    <a:p>
                      <a:pPr marL="342900" indent="-342900" algn="l" rtl="0" eaLnBrk="1" fontAlgn="base" hangingPunct="1">
                        <a:lnSpc>
                          <a:spcPct val="95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None/>
                        <a:defRPr/>
                      </a:pPr>
                      <a:r>
                        <a:rPr lang="en-US" sz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Task G</a:t>
                      </a:r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roup</a:t>
                      </a:r>
                      <a:endParaRPr lang="en-US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None/>
                        <a:defRPr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Interim Meetings</a:t>
                      </a:r>
                      <a:endParaRPr lang="en-US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None/>
                        <a:defRPr/>
                      </a:pPr>
                      <a:r>
                        <a:rPr lang="en-US" sz="12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Summary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32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TGH - Harmonization</a:t>
                      </a:r>
                    </a:p>
                    <a:p>
                      <a:endParaRPr lang="en-US" sz="1200" b="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Every week:</a:t>
                      </a:r>
                    </a:p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Wednesday </a:t>
                      </a:r>
                      <a:r>
                        <a:rPr lang="en-US" sz="1200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12:00  – 1:00 p.m. ET</a:t>
                      </a:r>
                    </a:p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</a:tabLst>
                      </a:pPr>
                      <a:endParaRPr lang="en-US" sz="12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</a:tabLst>
                      </a:pPr>
                      <a:endParaRPr lang="en-US" sz="12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Reviewed MR251 to resolve it failed in the last ballot</a:t>
                      </a:r>
                    </a:p>
                    <a:p>
                      <a:pPr marL="17145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Reviewed the GFE X370 TR3 to align with TGH segment models</a:t>
                      </a:r>
                    </a:p>
                    <a:p>
                      <a:pPr marL="17145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Reviewed Information Source/Receiver and Notification  Sender/Receiver segment naming against the TGH model</a:t>
                      </a:r>
                    </a:p>
                    <a:p>
                      <a:pPr marL="17145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Continued review of NM1 segment notes for NM104 First Name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9283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23256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086F2-84D0-4C99-B561-40D2D8A32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Placeholder	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B41E08-71A5-4B5D-B1F8-B2039EB0A6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Business</a:t>
            </a:r>
          </a:p>
        </p:txBody>
      </p:sp>
    </p:spTree>
    <p:extLst>
      <p:ext uri="{BB962C8B-B14F-4D97-AF65-F5344CB8AC3E}">
        <p14:creationId xmlns:p14="http://schemas.microsoft.com/office/powerpoint/2010/main" val="22456172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7323E-FB80-4E77-A944-90380091C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Maintenance request updates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68688C-4E7C-49B7-8876-32BF85BED8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446088" lvl="1" indent="0">
              <a:buNone/>
            </a:pPr>
            <a:endParaRPr lang="en-US" i="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E007CDD-2EE8-4726-B103-D3647D29E688}"/>
              </a:ext>
            </a:extLst>
          </p:cNvPr>
          <p:cNvSpPr txBox="1">
            <a:spLocks/>
          </p:cNvSpPr>
          <p:nvPr/>
        </p:nvSpPr>
        <p:spPr>
          <a:xfrm>
            <a:off x="5242560" y="1116754"/>
            <a:ext cx="6543040" cy="53729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11480" indent="-41148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Clr>
                <a:schemeClr val="bg1">
                  <a:lumMod val="65000"/>
                </a:schemeClr>
              </a:buClr>
              <a:buFontTx/>
              <a:buBlip>
                <a:blip r:embed="rId2"/>
              </a:buBlip>
              <a:tabLst/>
              <a:defRPr sz="2000" kern="1200" cap="none" baseline="0">
                <a:solidFill>
                  <a:srgbClr val="363640"/>
                </a:solidFill>
                <a:latin typeface="+mn-lt"/>
                <a:ea typeface="+mn-ea"/>
                <a:cs typeface="+mn-cs"/>
              </a:defRPr>
            </a:lvl1pPr>
            <a:lvl2pPr marL="630238" indent="-18415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800" i="1" kern="1200" baseline="0">
                <a:solidFill>
                  <a:srgbClr val="363640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endParaRPr lang="en-US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9225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7323E-FB80-4E77-A944-90380091C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116755"/>
            <a:ext cx="3374390" cy="1524379"/>
          </a:xfrm>
        </p:spPr>
        <p:txBody>
          <a:bodyPr anchor="t">
            <a:normAutofit/>
          </a:bodyPr>
          <a:lstStyle/>
          <a:p>
            <a:r>
              <a:rPr lang="en-US" dirty="0"/>
              <a:t>Reminders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68688C-4E7C-49B7-8876-32BF85BED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66610" y="1116755"/>
            <a:ext cx="5863389" cy="4926598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en-US" dirty="0"/>
              <a:t>GFE X370 SC comment period extended to 3/1</a:t>
            </a:r>
          </a:p>
          <a:p>
            <a:pPr marL="0" indent="0">
              <a:spcAft>
                <a:spcPts val="0"/>
              </a:spcAft>
              <a:buNone/>
            </a:pPr>
            <a:endParaRPr lang="en-US" dirty="0"/>
          </a:p>
          <a:p>
            <a:pPr>
              <a:spcAft>
                <a:spcPts val="0"/>
              </a:spcAft>
            </a:pPr>
            <a:r>
              <a:rPr lang="en-US" dirty="0"/>
              <a:t>Workgroup Minutes Due</a:t>
            </a:r>
          </a:p>
          <a:p>
            <a:pPr marL="0" indent="0">
              <a:spcAft>
                <a:spcPts val="0"/>
              </a:spcAft>
              <a:buNone/>
            </a:pPr>
            <a:endParaRPr lang="en-US" dirty="0"/>
          </a:p>
          <a:p>
            <a:pPr lvl="1">
              <a:lnSpc>
                <a:spcPct val="100000"/>
              </a:lnSpc>
            </a:pPr>
            <a:r>
              <a:rPr lang="en-US" sz="1700" dirty="0"/>
              <a:t>Draft 2/2</a:t>
            </a:r>
          </a:p>
          <a:p>
            <a:pPr lvl="1">
              <a:lnSpc>
                <a:spcPct val="100000"/>
              </a:lnSpc>
            </a:pPr>
            <a:r>
              <a:rPr lang="en-US" sz="1700" dirty="0"/>
              <a:t>Post in the workgroup iMeet space for review and approval by the constituents – 7 days – 2/2-2/9</a:t>
            </a:r>
          </a:p>
          <a:p>
            <a:pPr marL="1200150" lvl="2" indent="-2857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700" dirty="0"/>
              <a:t>If no one comments in the 7 days, then the minutes are approved</a:t>
            </a:r>
          </a:p>
          <a:p>
            <a:pPr lvl="1">
              <a:lnSpc>
                <a:spcPct val="100000"/>
              </a:lnSpc>
            </a:pPr>
            <a:r>
              <a:rPr lang="en-US" sz="1700" dirty="0"/>
              <a:t>Final 2/16</a:t>
            </a:r>
          </a:p>
          <a:p>
            <a:pPr marL="446088" lvl="1" indent="0">
              <a:spcAft>
                <a:spcPts val="0"/>
              </a:spcAft>
              <a:buNone/>
            </a:pPr>
            <a:endParaRPr lang="en-US" sz="2000" i="0" dirty="0"/>
          </a:p>
          <a:p>
            <a:r>
              <a:rPr lang="en-US" i="0" dirty="0"/>
              <a:t>Annual Award Nominations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363640"/>
                </a:solidFill>
              </a:rPr>
              <a:t>Nominations are open at </a:t>
            </a:r>
            <a:r>
              <a:rPr lang="en-US" sz="2000" i="1" dirty="0">
                <a:solidFill>
                  <a:srgbClr val="36364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www.x12.org/about/awards</a:t>
            </a:r>
            <a:endParaRPr lang="en-US" sz="2000" i="1" dirty="0">
              <a:solidFill>
                <a:srgbClr val="363640"/>
              </a:solidFill>
            </a:endParaRPr>
          </a:p>
          <a:p>
            <a:pPr>
              <a:spcAft>
                <a:spcPts val="0"/>
              </a:spcAft>
            </a:pPr>
            <a:endParaRPr lang="en-US" i="0" dirty="0"/>
          </a:p>
          <a:p>
            <a:pPr lvl="1">
              <a:spcAft>
                <a:spcPts val="0"/>
              </a:spcAft>
            </a:pPr>
            <a:endParaRPr lang="en-US" sz="2000" i="0" dirty="0"/>
          </a:p>
          <a:p>
            <a:pPr>
              <a:spcAft>
                <a:spcPts val="0"/>
              </a:spcAft>
            </a:pPr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2881756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AAA79-3002-49C1-A20D-3A3D993A3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meeting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D4A022-5959-46F3-A3A6-2B822943DF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3110" y="1116755"/>
            <a:ext cx="5863389" cy="4926598"/>
          </a:xfrm>
        </p:spPr>
        <p:txBody>
          <a:bodyPr/>
          <a:lstStyle/>
          <a:p>
            <a:r>
              <a:rPr lang="en-US" sz="2400" dirty="0"/>
              <a:t>Summer Standing Meeting June 2-13, 2024</a:t>
            </a:r>
          </a:p>
          <a:p>
            <a:pPr lvl="1"/>
            <a:r>
              <a:rPr lang="en-US" sz="2200" dirty="0"/>
              <a:t>Jacksonville, FL</a:t>
            </a:r>
          </a:p>
          <a:p>
            <a:pPr lvl="1"/>
            <a:r>
              <a:rPr lang="en-US" sz="2200" dirty="0"/>
              <a:t>Onsite June 2-6, 2024</a:t>
            </a:r>
          </a:p>
          <a:p>
            <a:r>
              <a:rPr lang="en-US" sz="2400" dirty="0"/>
              <a:t>More information on meeting logistics will be available closer to the meeting </a:t>
            </a:r>
          </a:p>
          <a:p>
            <a:r>
              <a:rPr lang="en-US" sz="2400" dirty="0"/>
              <a:t>Watch for registration announcements and be sure you register</a:t>
            </a:r>
          </a:p>
        </p:txBody>
      </p:sp>
    </p:spTree>
    <p:extLst>
      <p:ext uri="{BB962C8B-B14F-4D97-AF65-F5344CB8AC3E}">
        <p14:creationId xmlns:p14="http://schemas.microsoft.com/office/powerpoint/2010/main" val="27164905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7323E-FB80-4E77-A944-90380091C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Elections summer 2024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68688C-4E7C-49B7-8876-32BF85BED8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i="0" dirty="0"/>
          </a:p>
          <a:p>
            <a:pPr>
              <a:spcAft>
                <a:spcPts val="0"/>
              </a:spcAft>
            </a:pPr>
            <a:endParaRPr lang="en-US" i="0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0A507DC-874C-421D-9B83-A9C883691E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8834283"/>
              </p:ext>
            </p:extLst>
          </p:nvPr>
        </p:nvGraphicFramePr>
        <p:xfrm>
          <a:off x="5011599" y="1577048"/>
          <a:ext cx="6540321" cy="1919605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2630172">
                  <a:extLst>
                    <a:ext uri="{9D8B030D-6E8A-4147-A177-3AD203B41FA5}">
                      <a16:colId xmlns:a16="http://schemas.microsoft.com/office/drawing/2014/main" val="2586101560"/>
                    </a:ext>
                  </a:extLst>
                </a:gridCol>
                <a:gridCol w="1730042">
                  <a:extLst>
                    <a:ext uri="{9D8B030D-6E8A-4147-A177-3AD203B41FA5}">
                      <a16:colId xmlns:a16="http://schemas.microsoft.com/office/drawing/2014/main" val="499673047"/>
                    </a:ext>
                  </a:extLst>
                </a:gridCol>
                <a:gridCol w="2180107">
                  <a:extLst>
                    <a:ext uri="{9D8B030D-6E8A-4147-A177-3AD203B41FA5}">
                      <a16:colId xmlns:a16="http://schemas.microsoft.com/office/drawing/2014/main" val="34140831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Subcommittee/Work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Position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Term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7827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TGB|WG2 – Claims, Encounters, and Attachments Information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Co-Chair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Summer 2024-Summer 2026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59416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TGB|WG15 – Provider Information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Co-Chair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Summer 2024-Summer 2026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180850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TGC|WG2 – RFI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Co-Chair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Summer 2024-Summer 2026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327264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TGC|WG8 – Regulatory Advisory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Chair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Summer 2024-Summer 2026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404019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1695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7323E-FB80-4E77-A944-90380091C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Appointments Fall 2023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68688C-4E7C-49B7-8876-32BF85BED8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i="0" dirty="0"/>
          </a:p>
          <a:p>
            <a:pPr>
              <a:spcAft>
                <a:spcPts val="0"/>
              </a:spcAft>
            </a:pPr>
            <a:endParaRPr lang="en-US" i="0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0A507DC-874C-421D-9B83-A9C883691E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2178482"/>
              </p:ext>
            </p:extLst>
          </p:nvPr>
        </p:nvGraphicFramePr>
        <p:xfrm>
          <a:off x="5011599" y="1577048"/>
          <a:ext cx="6653532" cy="1427409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638029">
                  <a:extLst>
                    <a:ext uri="{9D8B030D-6E8A-4147-A177-3AD203B41FA5}">
                      <a16:colId xmlns:a16="http://schemas.microsoft.com/office/drawing/2014/main" val="2586101560"/>
                    </a:ext>
                  </a:extLst>
                </a:gridCol>
                <a:gridCol w="3015503">
                  <a:extLst>
                    <a:ext uri="{9D8B030D-6E8A-4147-A177-3AD203B41FA5}">
                      <a16:colId xmlns:a16="http://schemas.microsoft.com/office/drawing/2014/main" val="3414083126"/>
                    </a:ext>
                  </a:extLst>
                </a:gridCol>
              </a:tblGrid>
              <a:tr h="519297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Liaison/Representative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Appointed Term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7827012"/>
                  </a:ext>
                </a:extLst>
              </a:tr>
              <a:tr h="51929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TGH - Harmonization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Summer 2025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91232580"/>
                  </a:ext>
                </a:extLst>
              </a:tr>
              <a:tr h="38881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PRB Primary and Alternate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Summer 2023-Summer 2025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93207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17114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086F2-84D0-4C99-B561-40D2D8A32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Placeholder	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B41E08-71A5-4B5D-B1F8-B2039EB0A6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Business</a:t>
            </a:r>
          </a:p>
        </p:txBody>
      </p:sp>
    </p:spTree>
    <p:extLst>
      <p:ext uri="{BB962C8B-B14F-4D97-AF65-F5344CB8AC3E}">
        <p14:creationId xmlns:p14="http://schemas.microsoft.com/office/powerpoint/2010/main" val="2914843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12397-A63C-2D4E-AB40-61E680006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116755"/>
            <a:ext cx="3894513" cy="1524379"/>
          </a:xfrm>
        </p:spPr>
        <p:txBody>
          <a:bodyPr/>
          <a:lstStyle/>
          <a:p>
            <a:r>
              <a:rPr lang="en-US" dirty="0"/>
              <a:t>Stay Connected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F3F18C-1957-CA40-A20F-5D518F6B22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Learn more at </a:t>
            </a:r>
            <a:r>
              <a:rPr lang="en-CA" dirty="0">
                <a:hlinkClick r:id="rId3"/>
              </a:rPr>
              <a:t>X12.org</a:t>
            </a:r>
            <a:endParaRPr lang="en-CA" dirty="0"/>
          </a:p>
          <a:p>
            <a:r>
              <a:rPr lang="en-CA" dirty="0"/>
              <a:t>Stay informed by following X12</a:t>
            </a:r>
          </a:p>
          <a:p>
            <a:pPr marL="406400" lvl="1" indent="0">
              <a:buNone/>
            </a:pPr>
            <a:r>
              <a:rPr lang="en-CA" dirty="0"/>
              <a:t>          @x12standards on Twitter</a:t>
            </a:r>
          </a:p>
          <a:p>
            <a:pPr marL="406400" lvl="1" indent="0">
              <a:buNone/>
            </a:pPr>
            <a:r>
              <a:rPr lang="en-CA" dirty="0"/>
              <a:t>          #X12 on LinkedIn</a:t>
            </a:r>
          </a:p>
          <a:p>
            <a:endParaRPr lang="en-US" dirty="0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E2C18202-C1B2-D346-A5C6-88900CCC824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7127" y="2720475"/>
            <a:ext cx="279400" cy="279400"/>
          </a:xfrm>
          <a:prstGeom prst="rect">
            <a:avLst/>
          </a:prstGeom>
        </p:spPr>
      </p:pic>
      <p:pic>
        <p:nvPicPr>
          <p:cNvPr id="10" name="Picture 9" descr="A picture containing ax&#10;&#10;Description automatically generated">
            <a:extLst>
              <a:ext uri="{FF2B5EF4-FFF2-40B4-BE49-F238E27FC236}">
                <a16:creationId xmlns:a16="http://schemas.microsoft.com/office/drawing/2014/main" id="{E12B2B06-923F-E142-B16C-8FF9E9DFF62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7048" y="2261602"/>
            <a:ext cx="317500" cy="26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022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7FDE1-ACAD-CF4A-852D-A58F232A7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Standing Meeting Logistics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E2F253-B0B2-964B-B239-C802CA557B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Two options for tracking sessions during the Standing meeting </a:t>
            </a:r>
          </a:p>
          <a:p>
            <a:pPr lvl="1">
              <a:lnSpc>
                <a:spcPct val="100000"/>
              </a:lnSpc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Download the full meeting schedule from the meetings page on X12.org </a:t>
            </a:r>
          </a:p>
          <a:p>
            <a:pPr lvl="1">
              <a:lnSpc>
                <a:spcPct val="100000"/>
              </a:lnSpc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Download the Whova app 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Whova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All attendees should have received an email with the QR code.</a:t>
            </a:r>
          </a:p>
          <a:p>
            <a:pPr marL="446088" lvl="1" indent="0">
              <a:lnSpc>
                <a:spcPct val="100000"/>
              </a:lnSpc>
              <a:buNone/>
            </a:pPr>
            <a:endParaRPr lang="en-U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46088" lvl="1" indent="0">
              <a:lnSpc>
                <a:spcPct val="100000"/>
              </a:lnSpc>
              <a:buNone/>
            </a:pPr>
            <a:endParaRPr lang="en-U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00000"/>
              </a:lnSpc>
            </a:pPr>
            <a:endParaRPr lang="en-U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00000"/>
              </a:lnSpc>
            </a:pPr>
            <a:endParaRPr lang="en-U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46088" lvl="1" indent="0">
              <a:lnSpc>
                <a:spcPct val="100000"/>
              </a:lnSpc>
              <a:buNone/>
            </a:pPr>
            <a:endParaRPr lang="en-U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1599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Placeholder 30" descr="A person standing in front of a curtain&#10;&#10;Description automatically generated">
            <a:extLst>
              <a:ext uri="{FF2B5EF4-FFF2-40B4-BE49-F238E27FC236}">
                <a16:creationId xmlns:a16="http://schemas.microsoft.com/office/drawing/2014/main" id="{A7C96318-63C9-004D-94D5-CF9A1D7F0B0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33" b="1033"/>
          <a:stretch/>
        </p:blipFill>
        <p:spPr>
          <a:xfrm>
            <a:off x="1880199" y="773256"/>
            <a:ext cx="9929495" cy="5808415"/>
          </a:xfrm>
        </p:spPr>
      </p:pic>
      <p:sp>
        <p:nvSpPr>
          <p:cNvPr id="24" name="Picture Placeholder 16">
            <a:extLst>
              <a:ext uri="{FF2B5EF4-FFF2-40B4-BE49-F238E27FC236}">
                <a16:creationId xmlns:a16="http://schemas.microsoft.com/office/drawing/2014/main" id="{033CBA34-1035-154E-84EE-D4593D48D3BB}"/>
              </a:ext>
            </a:extLst>
          </p:cNvPr>
          <p:cNvSpPr txBox="1">
            <a:spLocks/>
          </p:cNvSpPr>
          <p:nvPr/>
        </p:nvSpPr>
        <p:spPr>
          <a:xfrm>
            <a:off x="1361289" y="679387"/>
            <a:ext cx="10098503" cy="5883377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r="-3350" b="-3662"/>
            </a:stretch>
          </a:blipFill>
        </p:spPr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E704416-C2D4-8449-8D50-68BFF7C4A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Wrap-up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6BBC22A-119D-7041-A00E-CF39F30A9C9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962274" y="1116755"/>
            <a:ext cx="4467725" cy="5376119"/>
          </a:xfrm>
        </p:spPr>
        <p:txBody>
          <a:bodyPr/>
          <a:lstStyle/>
          <a:p>
            <a:r>
              <a:rPr lang="en-US" dirty="0"/>
              <a:t>Thanks for Collaborating with us</a:t>
            </a:r>
            <a:br>
              <a:rPr lang="en-US" dirty="0"/>
            </a:br>
            <a:r>
              <a:rPr lang="en-US" dirty="0"/>
              <a:t> </a:t>
            </a:r>
          </a:p>
          <a:p>
            <a:r>
              <a:rPr lang="en-US" dirty="0"/>
              <a:t>Post questions, suggestions, or feedback via the online form at </a:t>
            </a:r>
            <a:r>
              <a:rPr lang="en-CA" u="sng" dirty="0">
                <a:hlinkClick r:id="rId5"/>
              </a:rPr>
              <a:t>X12.org/feedback</a:t>
            </a:r>
            <a:br>
              <a:rPr lang="en-CA" u="sng" dirty="0"/>
            </a:br>
            <a:endParaRPr lang="en-CA" u="sng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DEE1EF-3657-BF48-A4AF-AA1D67F8F9FE}"/>
              </a:ext>
            </a:extLst>
          </p:cNvPr>
          <p:cNvSpPr txBox="1"/>
          <p:nvPr/>
        </p:nvSpPr>
        <p:spPr>
          <a:xfrm>
            <a:off x="640080" y="4114800"/>
            <a:ext cx="1774556" cy="161652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1300"/>
              </a:lnSpc>
              <a:spcAft>
                <a:spcPts val="1000"/>
              </a:spcAft>
            </a:pPr>
            <a:endParaRPr lang="en-US" sz="1000" dirty="0">
              <a:solidFill>
                <a:srgbClr val="7030A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08E016C-0A14-F44D-9B69-A3BE2E1F3EB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7777" y="5478504"/>
            <a:ext cx="12192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696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7FDE1-ACAD-CF4A-852D-A58F232A7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Standing Meeting Logistics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E2F253-B0B2-964B-B239-C802CA557B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Room Block</a:t>
            </a:r>
          </a:p>
          <a:p>
            <a:pPr lvl="1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Please reach out to 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support@x12.org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meetings@x12.org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, or go to the registration desk if you booked the hotel through your company or another entity </a:t>
            </a:r>
          </a:p>
          <a:p>
            <a:pPr lvl="1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Note: there isn’t a room block for this meeting</a:t>
            </a:r>
            <a:endParaRPr lang="en-US" dirty="0"/>
          </a:p>
          <a:p>
            <a:pPr>
              <a:lnSpc>
                <a:spcPct val="100000"/>
              </a:lnSpc>
            </a:pPr>
            <a:r>
              <a:rPr lang="en-US" i="0" dirty="0"/>
              <a:t>Task and work group report outs</a:t>
            </a:r>
          </a:p>
          <a:p>
            <a:pPr lvl="1">
              <a:lnSpc>
                <a:spcPct val="100000"/>
              </a:lnSpc>
            </a:pPr>
            <a:r>
              <a:rPr lang="en-US" sz="1500" dirty="0"/>
              <a:t>Due Wednesday, 1/24, by 5PM PT</a:t>
            </a:r>
          </a:p>
          <a:p>
            <a:pPr>
              <a:lnSpc>
                <a:spcPct val="100000"/>
              </a:lnSpc>
            </a:pPr>
            <a:r>
              <a:rPr lang="en-US" sz="1900" dirty="0"/>
              <a:t>Standing meeting minutes</a:t>
            </a:r>
          </a:p>
          <a:p>
            <a:pPr lvl="1">
              <a:lnSpc>
                <a:spcPct val="100000"/>
              </a:lnSpc>
            </a:pPr>
            <a:r>
              <a:rPr lang="en-US" sz="1700" dirty="0"/>
              <a:t>Draft 2/2</a:t>
            </a:r>
          </a:p>
          <a:p>
            <a:pPr lvl="1">
              <a:lnSpc>
                <a:spcPct val="100000"/>
              </a:lnSpc>
            </a:pPr>
            <a:r>
              <a:rPr lang="en-US" sz="1700" dirty="0"/>
              <a:t>Post in the workgroup iMeet space for review and approval by the constituents – 7 days – 2/2-2/9</a:t>
            </a:r>
          </a:p>
          <a:p>
            <a:pPr marL="1200150" lvl="2" indent="-2857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700" dirty="0"/>
              <a:t>If no one comments in the 7 days, then the minutes are approved</a:t>
            </a:r>
          </a:p>
          <a:p>
            <a:pPr lvl="1">
              <a:lnSpc>
                <a:spcPct val="100000"/>
              </a:lnSpc>
            </a:pPr>
            <a:r>
              <a:rPr lang="en-US" sz="1700" dirty="0"/>
              <a:t>Final 2/16</a:t>
            </a:r>
          </a:p>
          <a:p>
            <a:pPr marL="446088" lvl="1" indent="0">
              <a:lnSpc>
                <a:spcPct val="100000"/>
              </a:lnSpc>
              <a:buNone/>
            </a:pPr>
            <a:endParaRPr lang="en-U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881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69214-B59B-5448-A3D1-1378CA818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116755"/>
            <a:ext cx="3449320" cy="1524379"/>
          </a:xfrm>
        </p:spPr>
        <p:txBody>
          <a:bodyPr/>
          <a:lstStyle/>
          <a:p>
            <a:r>
              <a:rPr lang="en-US" dirty="0"/>
              <a:t>X12N -Insurance subcommittee 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F3AAE8-A130-435E-ABBF-71EF96D9E6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X12N Purpose and Scope (ASC90)</a:t>
            </a:r>
          </a:p>
          <a:p>
            <a:pPr lvl="1"/>
            <a:r>
              <a:rPr lang="en-US" sz="1600" i="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R</a:t>
            </a:r>
            <a:r>
              <a:rPr lang="en-US" sz="1600" b="0" i="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esponsible for the development and maintenance of components of the X12 EDI </a:t>
            </a:r>
            <a:r>
              <a:rPr lang="en-US" sz="1600" i="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Standard related to the insurance industry’s business activities, including Property, Casualty, Health, Life, and Annuity insurance, Reinsurance, and Pensions</a:t>
            </a:r>
          </a:p>
          <a:p>
            <a:pPr lvl="1"/>
            <a:r>
              <a:rPr lang="en-US" sz="1600" i="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Develops and maintains interpretations, technical reports and guidelines related to its areas of responsibility </a:t>
            </a:r>
          </a:p>
          <a:p>
            <a:r>
              <a:rPr lang="en-US" dirty="0"/>
              <a:t>Officers</a:t>
            </a:r>
          </a:p>
          <a:p>
            <a:pPr lvl="1"/>
            <a:r>
              <a:rPr lang="en-US" sz="1600" i="0" dirty="0"/>
              <a:t>Tara Rose, Chair</a:t>
            </a:r>
          </a:p>
          <a:p>
            <a:pPr lvl="1"/>
            <a:r>
              <a:rPr lang="en-US" sz="1600" i="0" dirty="0"/>
              <a:t>Michelle Barry, Vice-chair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933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7FDE1-ACAD-CF4A-852D-A58F232A7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Activities &amp; milestones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E2F253-B0B2-964B-B239-C802CA557B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Published – Updated X12N Constitution (ASC91) </a:t>
            </a:r>
          </a:p>
          <a:p>
            <a:pPr>
              <a:lnSpc>
                <a:spcPct val="100000"/>
              </a:lnSpc>
            </a:pPr>
            <a:r>
              <a:rPr lang="en-US" dirty="0"/>
              <a:t>Updated – X12N Consistency and Harmonization Manual (ASC96)</a:t>
            </a:r>
          </a:p>
          <a:p>
            <a:pPr>
              <a:lnSpc>
                <a:spcPct val="100000"/>
              </a:lnSpc>
            </a:pPr>
            <a:r>
              <a:rPr lang="en-US" dirty="0"/>
              <a:t>Maintenance Request Updates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Subcommittee ballot during full N Wednesday 1/24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Primary or secondary representatives need to get your voting card from the registration desk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2 Maintenance Requests on the ballot 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MR 291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MR 432</a:t>
            </a:r>
          </a:p>
          <a:p>
            <a:pPr>
              <a:lnSpc>
                <a:spcPct val="100000"/>
              </a:lnSpc>
            </a:pPr>
            <a:endParaRPr lang="en-US" i="0" dirty="0"/>
          </a:p>
          <a:p>
            <a:pPr marL="446088" lvl="1" indent="0">
              <a:lnSpc>
                <a:spcPct val="100000"/>
              </a:lnSpc>
              <a:buNone/>
            </a:pPr>
            <a:r>
              <a:rPr lang="en-US" sz="1600" i="0" dirty="0"/>
              <a:t> </a:t>
            </a:r>
          </a:p>
          <a:p>
            <a:pPr marL="446088" lvl="1" indent="0">
              <a:lnSpc>
                <a:spcPct val="100000"/>
              </a:lnSpc>
              <a:buNone/>
            </a:pPr>
            <a:endParaRPr lang="en-US" sz="1300" dirty="0"/>
          </a:p>
          <a:p>
            <a:pPr lvl="1">
              <a:lnSpc>
                <a:spcPct val="100000"/>
              </a:lnSpc>
            </a:pPr>
            <a:endParaRPr lang="en-US" sz="900" dirty="0"/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8064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7A5EF-D0D6-0344-BB73-8BDBA2B06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116755"/>
            <a:ext cx="3479857" cy="1524379"/>
          </a:xfrm>
        </p:spPr>
        <p:txBody>
          <a:bodyPr/>
          <a:lstStyle/>
          <a:p>
            <a:r>
              <a:rPr lang="en-US" dirty="0"/>
              <a:t>Informational series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8708439-1019-AA41-BB7B-94F53517ED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X12N maintains a library of informational PowerPoints, position papers, checklists, etc. </a:t>
            </a:r>
          </a:p>
          <a:p>
            <a:r>
              <a:rPr lang="en-US" dirty="0"/>
              <a:t>Visit X12’s </a:t>
            </a:r>
            <a:r>
              <a:rPr lang="en-US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 Center</a:t>
            </a:r>
            <a:r>
              <a:rPr lang="en-US" dirty="0"/>
              <a:t> at x12.org to review other relevant information, including:</a:t>
            </a:r>
          </a:p>
          <a:p>
            <a:pPr lvl="1"/>
            <a:r>
              <a:rPr lang="en-US" dirty="0"/>
              <a:t>ASCN023 – Overview of the X12N Subcommittee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lnSpc>
                <a:spcPts val="1500"/>
              </a:lnSpc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20481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X12">
  <a:themeElements>
    <a:clrScheme name="X12">
      <a:dk1>
        <a:srgbClr val="000000"/>
      </a:dk1>
      <a:lt1>
        <a:srgbClr val="FFFFFF"/>
      </a:lt1>
      <a:dk2>
        <a:srgbClr val="E8E8F5"/>
      </a:dk2>
      <a:lt2>
        <a:srgbClr val="F7F7FF"/>
      </a:lt2>
      <a:accent1>
        <a:srgbClr val="600A5F"/>
      </a:accent1>
      <a:accent2>
        <a:srgbClr val="532E79"/>
      </a:accent2>
      <a:accent3>
        <a:srgbClr val="49488E"/>
      </a:accent3>
      <a:accent4>
        <a:srgbClr val="4361A3"/>
      </a:accent4>
      <a:accent5>
        <a:srgbClr val="249DD6"/>
      </a:accent5>
      <a:accent6>
        <a:srgbClr val="95DCFD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0730_X12_Presentation_01f" id="{B13E35B5-3CDA-9642-A111-2A00997068C8}" vid="{9BA0A41B-ABF5-D34F-BA5D-7F600142E58A}"/>
    </a:ext>
  </a:extLst>
</a:theme>
</file>

<file path=ppt/theme/theme2.xml><?xml version="1.0" encoding="utf-8"?>
<a:theme xmlns:a="http://schemas.openxmlformats.org/drawingml/2006/main" name="1_Master X12">
  <a:themeElements>
    <a:clrScheme name="X12">
      <a:dk1>
        <a:srgbClr val="000000"/>
      </a:dk1>
      <a:lt1>
        <a:srgbClr val="FFFFFF"/>
      </a:lt1>
      <a:dk2>
        <a:srgbClr val="E8E8F5"/>
      </a:dk2>
      <a:lt2>
        <a:srgbClr val="F7F7FF"/>
      </a:lt2>
      <a:accent1>
        <a:srgbClr val="600A5F"/>
      </a:accent1>
      <a:accent2>
        <a:srgbClr val="532E79"/>
      </a:accent2>
      <a:accent3>
        <a:srgbClr val="49488E"/>
      </a:accent3>
      <a:accent4>
        <a:srgbClr val="4361A3"/>
      </a:accent4>
      <a:accent5>
        <a:srgbClr val="249DD6"/>
      </a:accent5>
      <a:accent6>
        <a:srgbClr val="95DCFD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0730_X12_Presentation_01f" id="{B13E35B5-3CDA-9642-A111-2A00997068C8}" vid="{9BA0A41B-ABF5-D34F-BA5D-7F600142E58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Master X12</Template>
  <TotalTime>61849</TotalTime>
  <Words>2733</Words>
  <Application>Microsoft Office PowerPoint</Application>
  <PresentationFormat>Widescreen</PresentationFormat>
  <Paragraphs>598</Paragraphs>
  <Slides>50</Slides>
  <Notes>31</Notes>
  <HiddenSlides>8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8" baseType="lpstr">
      <vt:lpstr>Arial</vt:lpstr>
      <vt:lpstr>Calibri</vt:lpstr>
      <vt:lpstr>Calibri Light</vt:lpstr>
      <vt:lpstr>DIN 2014</vt:lpstr>
      <vt:lpstr>Wingdings</vt:lpstr>
      <vt:lpstr>Master X12</vt:lpstr>
      <vt:lpstr>1_Master X12</vt:lpstr>
      <vt:lpstr>Worksheet</vt:lpstr>
      <vt:lpstr>X12N Full Subcommittee – winter 2024</vt:lpstr>
      <vt:lpstr>Disclaimer</vt:lpstr>
      <vt:lpstr>X12N Agenda  Monday 1/22/2024  9:00 To 9:30 AM PT</vt:lpstr>
      <vt:lpstr>Anti-trust and recording policies </vt:lpstr>
      <vt:lpstr>Standing Meeting Logistics </vt:lpstr>
      <vt:lpstr>Standing Meeting Logistics </vt:lpstr>
      <vt:lpstr>X12N -Insurance subcommittee   </vt:lpstr>
      <vt:lpstr>Activities &amp; milestones</vt:lpstr>
      <vt:lpstr>Informational series</vt:lpstr>
      <vt:lpstr>X12N Officer elections</vt:lpstr>
      <vt:lpstr>X12N Appointments Summer 2023 </vt:lpstr>
      <vt:lpstr>X12N Subordinate Group Plans – MRC Development groups</vt:lpstr>
      <vt:lpstr>X12N Subordinate Group Plans - TGB</vt:lpstr>
      <vt:lpstr>X12N Subordinate Group Plans - TGB</vt:lpstr>
      <vt:lpstr>X12N Subordinate Group Plans - TGB</vt:lpstr>
      <vt:lpstr>X12N Subordinate Group Plans - TGC</vt:lpstr>
      <vt:lpstr>X12N Subordinate Group Plans –  TGH</vt:lpstr>
      <vt:lpstr>X12N Representatives</vt:lpstr>
      <vt:lpstr>X12N Internal Liaisons</vt:lpstr>
      <vt:lpstr>X12 Formal Liaisons</vt:lpstr>
      <vt:lpstr>Stay Connected</vt:lpstr>
      <vt:lpstr>Wrap-up</vt:lpstr>
      <vt:lpstr>X12N Full Subcommittee -  winter 2024 </vt:lpstr>
      <vt:lpstr>Disclaimer</vt:lpstr>
      <vt:lpstr>X12N Agenda  Wednesday 1/24/2024 10:00 to 11:00 A.M. PT</vt:lpstr>
      <vt:lpstr>MR Ballot: 291</vt:lpstr>
      <vt:lpstr>MR Ballot: 432</vt:lpstr>
      <vt:lpstr>X12 - General Session Updates</vt:lpstr>
      <vt:lpstr>X12N Organizational Structure – effective 2|1</vt:lpstr>
      <vt:lpstr>Standing meeting logistics and reminders </vt:lpstr>
      <vt:lpstr>Stay Connected</vt:lpstr>
      <vt:lpstr>Wrap-up</vt:lpstr>
      <vt:lpstr>X12N Full Subcommittee -  winter 2024</vt:lpstr>
      <vt:lpstr>Disclaimer</vt:lpstr>
      <vt:lpstr>X12N Agenda  Thursday 1/25 11 to 11:30 am</vt:lpstr>
      <vt:lpstr>X12N Subordinate Group - TGB</vt:lpstr>
      <vt:lpstr>X12N Subordinate Group - TGB</vt:lpstr>
      <vt:lpstr>X12N Subordinate Group - TGB</vt:lpstr>
      <vt:lpstr>X12N Subordinate Group - TGB</vt:lpstr>
      <vt:lpstr>X12N Subordinate Group - TGC</vt:lpstr>
      <vt:lpstr>X12N Subordinate Group - TGH</vt:lpstr>
      <vt:lpstr>Placeholder  </vt:lpstr>
      <vt:lpstr>Maintenance request updates</vt:lpstr>
      <vt:lpstr>Reminders</vt:lpstr>
      <vt:lpstr>Next meeting</vt:lpstr>
      <vt:lpstr>Elections summer 2024</vt:lpstr>
      <vt:lpstr>Appointments Fall 2023</vt:lpstr>
      <vt:lpstr>Placeholder  </vt:lpstr>
      <vt:lpstr>Stay Connected</vt:lpstr>
      <vt:lpstr>Wrap-up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Fitzpatrick</dc:creator>
  <cp:lastModifiedBy>Rose, Tara</cp:lastModifiedBy>
  <cp:revision>155</cp:revision>
  <cp:lastPrinted>2021-09-22T04:42:57Z</cp:lastPrinted>
  <dcterms:created xsi:type="dcterms:W3CDTF">2020-07-30T21:05:31Z</dcterms:created>
  <dcterms:modified xsi:type="dcterms:W3CDTF">2024-01-30T17:01:58Z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20f21ee-9bdc-4991-8abe-58f53448e302_Enabled">
    <vt:lpwstr>true</vt:lpwstr>
  </property>
  <property fmtid="{D5CDD505-2E9C-101B-9397-08002B2CF9AE}" pid="3" name="MSIP_Label_320f21ee-9bdc-4991-8abe-58f53448e302_SetDate">
    <vt:lpwstr>2022-10-03T17:37:38Z</vt:lpwstr>
  </property>
  <property fmtid="{D5CDD505-2E9C-101B-9397-08002B2CF9AE}" pid="4" name="MSIP_Label_320f21ee-9bdc-4991-8abe-58f53448e302_Method">
    <vt:lpwstr>Privileged</vt:lpwstr>
  </property>
  <property fmtid="{D5CDD505-2E9C-101B-9397-08002B2CF9AE}" pid="5" name="MSIP_Label_320f21ee-9bdc-4991-8abe-58f53448e302_Name">
    <vt:lpwstr>External Label</vt:lpwstr>
  </property>
  <property fmtid="{D5CDD505-2E9C-101B-9397-08002B2CF9AE}" pid="6" name="MSIP_Label_320f21ee-9bdc-4991-8abe-58f53448e302_SiteId">
    <vt:lpwstr>db05faca-c82a-4b9d-b9c5-0f64b6755421</vt:lpwstr>
  </property>
  <property fmtid="{D5CDD505-2E9C-101B-9397-08002B2CF9AE}" pid="7" name="MSIP_Label_320f21ee-9bdc-4991-8abe-58f53448e302_ActionId">
    <vt:lpwstr>5b122668-f973-46c5-9fcd-c59c64732430</vt:lpwstr>
  </property>
  <property fmtid="{D5CDD505-2E9C-101B-9397-08002B2CF9AE}" pid="8" name="MSIP_Label_320f21ee-9bdc-4991-8abe-58f53448e302_ContentBits">
    <vt:lpwstr>0</vt:lpwstr>
  </property>
  <property fmtid="{D5CDD505-2E9C-101B-9397-08002B2CF9AE}" pid="9" name="MSIP_Label_6a772476-9fad-428e-bd1c-a3a17c3bbc75_Enabled">
    <vt:lpwstr>true</vt:lpwstr>
  </property>
  <property fmtid="{D5CDD505-2E9C-101B-9397-08002B2CF9AE}" pid="10" name="MSIP_Label_6a772476-9fad-428e-bd1c-a3a17c3bbc75_SetDate">
    <vt:lpwstr>2023-10-05T12:55:55Z</vt:lpwstr>
  </property>
  <property fmtid="{D5CDD505-2E9C-101B-9397-08002B2CF9AE}" pid="11" name="MSIP_Label_6a772476-9fad-428e-bd1c-a3a17c3bbc75_Method">
    <vt:lpwstr>Standard</vt:lpwstr>
  </property>
  <property fmtid="{D5CDD505-2E9C-101B-9397-08002B2CF9AE}" pid="12" name="MSIP_Label_6a772476-9fad-428e-bd1c-a3a17c3bbc75_Name">
    <vt:lpwstr>Confidential Information</vt:lpwstr>
  </property>
  <property fmtid="{D5CDD505-2E9C-101B-9397-08002B2CF9AE}" pid="13" name="MSIP_Label_6a772476-9fad-428e-bd1c-a3a17c3bbc75_SiteId">
    <vt:lpwstr>bb087376-1284-4173-9385-a6766cdfef8c</vt:lpwstr>
  </property>
  <property fmtid="{D5CDD505-2E9C-101B-9397-08002B2CF9AE}" pid="14" name="MSIP_Label_6a772476-9fad-428e-bd1c-a3a17c3bbc75_ActionId">
    <vt:lpwstr>ee290b05-e784-4ad3-8b07-34eac3d0ab92</vt:lpwstr>
  </property>
  <property fmtid="{D5CDD505-2E9C-101B-9397-08002B2CF9AE}" pid="15" name="MSIP_Label_6a772476-9fad-428e-bd1c-a3a17c3bbc75_ContentBits">
    <vt:lpwstr>0</vt:lpwstr>
  </property>
</Properties>
</file>